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147481286" r:id="rId5"/>
  </p:sldIdLst>
  <p:sldSz cx="12195175" cy="685800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orient="horz" pos="4082" userDrawn="1">
          <p15:clr>
            <a:srgbClr val="A4A3A4"/>
          </p15:clr>
        </p15:guide>
        <p15:guide id="3" pos="7456" userDrawn="1">
          <p15:clr>
            <a:srgbClr val="A4A3A4"/>
          </p15:clr>
        </p15:guide>
        <p15:guide id="4" pos="371" userDrawn="1">
          <p15:clr>
            <a:srgbClr val="A4A3A4"/>
          </p15:clr>
        </p15:guide>
        <p15:guide id="5" pos="7342" userDrawn="1">
          <p15:clr>
            <a:srgbClr val="A4A3A4"/>
          </p15:clr>
        </p15:guide>
        <p15:guide id="6" pos="3841" userDrawn="1">
          <p15:clr>
            <a:srgbClr val="A4A3A4"/>
          </p15:clr>
        </p15:guide>
        <p15:guide id="7" pos="235" userDrawn="1">
          <p15:clr>
            <a:srgbClr val="A4A3A4"/>
          </p15:clr>
        </p15:guide>
        <p15:guide id="8" pos="5610" userDrawn="1">
          <p15:clr>
            <a:srgbClr val="A4A3A4"/>
          </p15:clr>
        </p15:guide>
        <p15:guide id="9" pos="389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7BD052-798B-A5A1-44D0-9C6BB57CDC58}" name="Dehne, Anne (KWS-KGaA, DEEI)" initials="DA(KD" userId="S::anne.dehne@kws.com::ae3d3b27-2205-4d4b-9e5d-4932f6050014" providerId="AD"/>
  <p188:author id="{6699046B-1C4A-D180-CD81-96575EF1C26F}" name="Frei, Sebastian (KWS-KGaA, DEEI)" initials="FD" userId="S::sebastian.frei@kws.com::250e73cf-5ded-470b-8c47-c7b7882c6ac2" providerId="AD"/>
  <p188:author id="{30EC9D82-44E5-962E-7151-63CACC3684C3}" name="Ehrhardt, Thomas (KWS-KGaA, DEEI)" initials="ET(KD" userId="S::Thomas.Ehrhardt@kws.com::1500c8bf-938e-4785-975f-dc6662049305" providerId="AD"/>
  <p188:author id="{B0D929A4-2CDA-FABD-EB15-37C702098580}" name="Blijdorp, Bastiaan Jacobus (KWS-KGaA, DEEI)" initials="BBJ(KD" userId="S::Bas.Blijdorp@kws.com::78541e08-1302-4b5b-9463-4c98500b5192" providerId="AD"/>
  <p188:author id="{8CA179A6-90A6-3EED-0021-BAE5719708DD}" name="Ruetgers, Ligia (KWS-KGaA, DEEI)" initials="LR" userId="S::Ligia.Ruetgers@kws.com::be67834a-d7c4-439d-808b-4bc7ee954f08" providerId="AD"/>
  <p188:author id="{1559E3BC-F134-9F8B-3451-7CFC35EBB159}" name="Frei, Sebastian (KWS-KGaA, DEEI)" initials="SF" userId="S::Sebastian.Frei@kws.com::250e73cf-5ded-470b-8c47-c7b7882c6ac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Hai Hoang" initials="HAHO" lastIdx="20" clrIdx="6">
    <p:extLst>
      <p:ext uri="{19B8F6BF-5375-455C-9EA6-DF929625EA0E}">
        <p15:presenceInfo xmlns:p15="http://schemas.microsoft.com/office/powerpoint/2012/main" userId="Hai Hoang" providerId="None"/>
      </p:ext>
    </p:extLst>
  </p:cmAuthor>
  <p:cmAuthor id="1" name="Grabbe, Kerstin (KWS-SE, DEEI)" initials="GK(D" lastIdx="57" clrIdx="0">
    <p:extLst>
      <p:ext uri="{19B8F6BF-5375-455C-9EA6-DF929625EA0E}">
        <p15:presenceInfo xmlns:p15="http://schemas.microsoft.com/office/powerpoint/2012/main" userId="S::kerstin.grabbe@kws.com::d441652f-1042-4169-b3db-87408d4dbd03" providerId="AD"/>
      </p:ext>
    </p:extLst>
  </p:cmAuthor>
  <p:cmAuthor id="2" name="Steinert, Laureen (KWS-SE, DEEI)" initials="SL(D" lastIdx="52" clrIdx="1">
    <p:extLst>
      <p:ext uri="{19B8F6BF-5375-455C-9EA6-DF929625EA0E}">
        <p15:presenceInfo xmlns:p15="http://schemas.microsoft.com/office/powerpoint/2012/main" userId="S-1-5-21-3669302844-2527034823-559690756-75679" providerId="AD"/>
      </p:ext>
    </p:extLst>
  </p:cmAuthor>
  <p:cmAuthor id="3" name="Anne Dehne" initials="AD" lastIdx="35" clrIdx="2">
    <p:extLst>
      <p:ext uri="{19B8F6BF-5375-455C-9EA6-DF929625EA0E}">
        <p15:presenceInfo xmlns:p15="http://schemas.microsoft.com/office/powerpoint/2012/main" userId="Anne Dehne" providerId="None"/>
      </p:ext>
    </p:extLst>
  </p:cmAuthor>
  <p:cmAuthor id="4" name="Dehne, Anne (KWS-SE, DEEI)" initials="DA(D" lastIdx="20" clrIdx="3">
    <p:extLst>
      <p:ext uri="{19B8F6BF-5375-455C-9EA6-DF929625EA0E}">
        <p15:presenceInfo xmlns:p15="http://schemas.microsoft.com/office/powerpoint/2012/main" userId="S-1-5-21-3669302844-2527034823-559690756-2377" providerId="AD"/>
      </p:ext>
    </p:extLst>
  </p:cmAuthor>
  <p:cmAuthor id="5" name="Sebastian Frei" initials="SF" lastIdx="156" clrIdx="4">
    <p:extLst>
      <p:ext uri="{19B8F6BF-5375-455C-9EA6-DF929625EA0E}">
        <p15:presenceInfo xmlns:p15="http://schemas.microsoft.com/office/powerpoint/2012/main" userId="Sebastian Frei" providerId="None"/>
      </p:ext>
    </p:extLst>
  </p:cmAuthor>
  <p:cmAuthor id="6" name="Dehne, Anne (KWS-KGaA, DEEI)" initials="DA(D" lastIdx="100" clrIdx="5">
    <p:extLst>
      <p:ext uri="{19B8F6BF-5375-455C-9EA6-DF929625EA0E}">
        <p15:presenceInfo xmlns:p15="http://schemas.microsoft.com/office/powerpoint/2012/main" userId="S::anne.dehne@kws.com::ae3d3b27-2205-4d4b-9e5d-4932f60500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400"/>
    <a:srgbClr val="5F696E"/>
    <a:srgbClr val="C8D0D6"/>
    <a:srgbClr val="4598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08E68F-4DF4-462C-9ACA-CCB7A5A22CB2}" v="2" dt="2025-01-14T15:05:16.2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7CE84F3-28C3-443E-9E96-99CF82512B78}" styleName="Dunkle Formatvorlage 1 - Akz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48" d="100"/>
          <a:sy n="48" d="100"/>
        </p:scale>
        <p:origin x="1268" y="264"/>
      </p:cViewPr>
      <p:guideLst>
        <p:guide orient="horz" pos="913"/>
        <p:guide orient="horz" pos="4082"/>
        <p:guide pos="7456"/>
        <p:guide pos="371"/>
        <p:guide pos="7342"/>
        <p:guide pos="3841"/>
        <p:guide pos="235"/>
        <p:guide pos="5610"/>
        <p:guide pos="389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ggenbach, Steffen (KWS-KGaA, DEEI)" userId="82a0c175-99dc-40c5-87cc-50d2f2a5b4b4" providerId="ADAL" clId="{3208E68F-4DF4-462C-9ACA-CCB7A5A22CB2}"/>
    <pc:docChg chg="delSld modSld">
      <pc:chgData name="Roggenbach, Steffen (KWS-KGaA, DEEI)" userId="82a0c175-99dc-40c5-87cc-50d2f2a5b4b4" providerId="ADAL" clId="{3208E68F-4DF4-462C-9ACA-CCB7A5A22CB2}" dt="2025-01-14T15:04:41.767" v="3" actId="207"/>
      <pc:docMkLst>
        <pc:docMk/>
      </pc:docMkLst>
      <pc:sldChg chg="del">
        <pc:chgData name="Roggenbach, Steffen (KWS-KGaA, DEEI)" userId="82a0c175-99dc-40c5-87cc-50d2f2a5b4b4" providerId="ADAL" clId="{3208E68F-4DF4-462C-9ACA-CCB7A5A22CB2}" dt="2025-01-14T15:04:16.915" v="0" actId="47"/>
        <pc:sldMkLst>
          <pc:docMk/>
          <pc:sldMk cId="2538134668" sldId="2147481280"/>
        </pc:sldMkLst>
      </pc:sldChg>
      <pc:sldChg chg="modSp mod">
        <pc:chgData name="Roggenbach, Steffen (KWS-KGaA, DEEI)" userId="82a0c175-99dc-40c5-87cc-50d2f2a5b4b4" providerId="ADAL" clId="{3208E68F-4DF4-462C-9ACA-CCB7A5A22CB2}" dt="2025-01-14T15:04:41.767" v="3" actId="207"/>
        <pc:sldMkLst>
          <pc:docMk/>
          <pc:sldMk cId="2314224060" sldId="2147481281"/>
        </pc:sldMkLst>
        <pc:spChg chg="mod">
          <ac:chgData name="Roggenbach, Steffen (KWS-KGaA, DEEI)" userId="82a0c175-99dc-40c5-87cc-50d2f2a5b4b4" providerId="ADAL" clId="{3208E68F-4DF4-462C-9ACA-CCB7A5A22CB2}" dt="2025-01-14T15:04:41.767" v="3" actId="207"/>
          <ac:spMkLst>
            <pc:docMk/>
            <pc:sldMk cId="2314224060" sldId="2147481281"/>
            <ac:spMk id="18" creationId="{61FFE3D1-1CC0-4093-9D27-11916976DCF7}"/>
          </ac:spMkLst>
        </pc:spChg>
        <pc:spChg chg="mod">
          <ac:chgData name="Roggenbach, Steffen (KWS-KGaA, DEEI)" userId="82a0c175-99dc-40c5-87cc-50d2f2a5b4b4" providerId="ADAL" clId="{3208E68F-4DF4-462C-9ACA-CCB7A5A22CB2}" dt="2025-01-14T15:04:41.767" v="3" actId="207"/>
          <ac:spMkLst>
            <pc:docMk/>
            <pc:sldMk cId="2314224060" sldId="2147481281"/>
            <ac:spMk id="21" creationId="{9A1C0802-3ED6-BE9A-DE2D-9DFC32F396E2}"/>
          </ac:spMkLst>
        </pc:spChg>
        <pc:spChg chg="mod">
          <ac:chgData name="Roggenbach, Steffen (KWS-KGaA, DEEI)" userId="82a0c175-99dc-40c5-87cc-50d2f2a5b4b4" providerId="ADAL" clId="{3208E68F-4DF4-462C-9ACA-CCB7A5A22CB2}" dt="2025-01-14T15:04:41.767" v="3" actId="207"/>
          <ac:spMkLst>
            <pc:docMk/>
            <pc:sldMk cId="2314224060" sldId="2147481281"/>
            <ac:spMk id="24" creationId="{8F2B3770-130D-75C7-01C5-0E61F171A576}"/>
          </ac:spMkLst>
        </pc:spChg>
        <pc:spChg chg="mod">
          <ac:chgData name="Roggenbach, Steffen (KWS-KGaA, DEEI)" userId="82a0c175-99dc-40c5-87cc-50d2f2a5b4b4" providerId="ADAL" clId="{3208E68F-4DF4-462C-9ACA-CCB7A5A22CB2}" dt="2025-01-14T15:04:41.767" v="3" actId="207"/>
          <ac:spMkLst>
            <pc:docMk/>
            <pc:sldMk cId="2314224060" sldId="2147481281"/>
            <ac:spMk id="27" creationId="{F2CD5AE4-F634-9EB9-D047-30FFEC812710}"/>
          </ac:spMkLst>
        </pc:spChg>
        <pc:spChg chg="mod">
          <ac:chgData name="Roggenbach, Steffen (KWS-KGaA, DEEI)" userId="82a0c175-99dc-40c5-87cc-50d2f2a5b4b4" providerId="ADAL" clId="{3208E68F-4DF4-462C-9ACA-CCB7A5A22CB2}" dt="2025-01-14T15:04:41.767" v="3" actId="207"/>
          <ac:spMkLst>
            <pc:docMk/>
            <pc:sldMk cId="2314224060" sldId="2147481281"/>
            <ac:spMk id="30" creationId="{FE87AEEE-90D7-BCBA-F323-ADD4D760006F}"/>
          </ac:spMkLst>
        </pc:spChg>
        <pc:spChg chg="mod">
          <ac:chgData name="Roggenbach, Steffen (KWS-KGaA, DEEI)" userId="82a0c175-99dc-40c5-87cc-50d2f2a5b4b4" providerId="ADAL" clId="{3208E68F-4DF4-462C-9ACA-CCB7A5A22CB2}" dt="2025-01-14T15:04:41.767" v="3" actId="207"/>
          <ac:spMkLst>
            <pc:docMk/>
            <pc:sldMk cId="2314224060" sldId="2147481281"/>
            <ac:spMk id="33" creationId="{0DD03BF6-CD91-0AB0-AD8C-9C5E1AEEF372}"/>
          </ac:spMkLst>
        </pc:spChg>
      </pc:sldChg>
      <pc:sldChg chg="del">
        <pc:chgData name="Roggenbach, Steffen (KWS-KGaA, DEEI)" userId="82a0c175-99dc-40c5-87cc-50d2f2a5b4b4" providerId="ADAL" clId="{3208E68F-4DF4-462C-9ACA-CCB7A5A22CB2}" dt="2025-01-14T15:04:16.915" v="0" actId="47"/>
        <pc:sldMkLst>
          <pc:docMk/>
          <pc:sldMk cId="741565475" sldId="2147481282"/>
        </pc:sldMkLst>
      </pc:sldChg>
      <pc:sldChg chg="del">
        <pc:chgData name="Roggenbach, Steffen (KWS-KGaA, DEEI)" userId="82a0c175-99dc-40c5-87cc-50d2f2a5b4b4" providerId="ADAL" clId="{3208E68F-4DF4-462C-9ACA-CCB7A5A22CB2}" dt="2025-01-14T15:04:16.915" v="0" actId="47"/>
        <pc:sldMkLst>
          <pc:docMk/>
          <pc:sldMk cId="484720891" sldId="2147481284"/>
        </pc:sldMkLst>
      </pc:sldChg>
      <pc:sldChg chg="del">
        <pc:chgData name="Roggenbach, Steffen (KWS-KGaA, DEEI)" userId="82a0c175-99dc-40c5-87cc-50d2f2a5b4b4" providerId="ADAL" clId="{3208E68F-4DF4-462C-9ACA-CCB7A5A22CB2}" dt="2025-01-14T15:04:16.915" v="0" actId="47"/>
        <pc:sldMkLst>
          <pc:docMk/>
          <pc:sldMk cId="1934437905" sldId="2147481285"/>
        </pc:sldMkLst>
      </pc:sldChg>
      <pc:sldChg chg="modSp mod">
        <pc:chgData name="Roggenbach, Steffen (KWS-KGaA, DEEI)" userId="82a0c175-99dc-40c5-87cc-50d2f2a5b4b4" providerId="ADAL" clId="{3208E68F-4DF4-462C-9ACA-CCB7A5A22CB2}" dt="2025-01-14T15:04:35.365" v="2" actId="207"/>
        <pc:sldMkLst>
          <pc:docMk/>
          <pc:sldMk cId="2336854457" sldId="2147481286"/>
        </pc:sldMkLst>
        <pc:spChg chg="mod">
          <ac:chgData name="Roggenbach, Steffen (KWS-KGaA, DEEI)" userId="82a0c175-99dc-40c5-87cc-50d2f2a5b4b4" providerId="ADAL" clId="{3208E68F-4DF4-462C-9ACA-CCB7A5A22CB2}" dt="2025-01-14T15:04:32.553" v="1" actId="207"/>
          <ac:spMkLst>
            <pc:docMk/>
            <pc:sldMk cId="2336854457" sldId="2147481286"/>
            <ac:spMk id="18" creationId="{E84AF6A4-266C-173A-5321-D543842938D7}"/>
          </ac:spMkLst>
        </pc:spChg>
        <pc:spChg chg="mod">
          <ac:chgData name="Roggenbach, Steffen (KWS-KGaA, DEEI)" userId="82a0c175-99dc-40c5-87cc-50d2f2a5b4b4" providerId="ADAL" clId="{3208E68F-4DF4-462C-9ACA-CCB7A5A22CB2}" dt="2025-01-14T15:04:32.553" v="1" actId="207"/>
          <ac:spMkLst>
            <pc:docMk/>
            <pc:sldMk cId="2336854457" sldId="2147481286"/>
            <ac:spMk id="21" creationId="{EEADFEA5-442A-5728-E164-AA7A5642C02C}"/>
          </ac:spMkLst>
        </pc:spChg>
        <pc:spChg chg="mod">
          <ac:chgData name="Roggenbach, Steffen (KWS-KGaA, DEEI)" userId="82a0c175-99dc-40c5-87cc-50d2f2a5b4b4" providerId="ADAL" clId="{3208E68F-4DF4-462C-9ACA-CCB7A5A22CB2}" dt="2025-01-14T15:04:32.553" v="1" actId="207"/>
          <ac:spMkLst>
            <pc:docMk/>
            <pc:sldMk cId="2336854457" sldId="2147481286"/>
            <ac:spMk id="24" creationId="{AD5B7962-D7E0-7CD9-AEB1-116F82FDF369}"/>
          </ac:spMkLst>
        </pc:spChg>
        <pc:spChg chg="mod">
          <ac:chgData name="Roggenbach, Steffen (KWS-KGaA, DEEI)" userId="82a0c175-99dc-40c5-87cc-50d2f2a5b4b4" providerId="ADAL" clId="{3208E68F-4DF4-462C-9ACA-CCB7A5A22CB2}" dt="2025-01-14T15:04:32.553" v="1" actId="207"/>
          <ac:spMkLst>
            <pc:docMk/>
            <pc:sldMk cId="2336854457" sldId="2147481286"/>
            <ac:spMk id="27" creationId="{6EE43124-083D-0669-728F-FF135102FAE9}"/>
          </ac:spMkLst>
        </pc:spChg>
        <pc:spChg chg="mod">
          <ac:chgData name="Roggenbach, Steffen (KWS-KGaA, DEEI)" userId="82a0c175-99dc-40c5-87cc-50d2f2a5b4b4" providerId="ADAL" clId="{3208E68F-4DF4-462C-9ACA-CCB7A5A22CB2}" dt="2025-01-14T15:04:32.553" v="1" actId="207"/>
          <ac:spMkLst>
            <pc:docMk/>
            <pc:sldMk cId="2336854457" sldId="2147481286"/>
            <ac:spMk id="30" creationId="{B8AF521F-E4E2-F4C0-915B-28CA54356840}"/>
          </ac:spMkLst>
        </pc:spChg>
        <pc:spChg chg="mod">
          <ac:chgData name="Roggenbach, Steffen (KWS-KGaA, DEEI)" userId="82a0c175-99dc-40c5-87cc-50d2f2a5b4b4" providerId="ADAL" clId="{3208E68F-4DF4-462C-9ACA-CCB7A5A22CB2}" dt="2025-01-14T15:04:32.553" v="1" actId="207"/>
          <ac:spMkLst>
            <pc:docMk/>
            <pc:sldMk cId="2336854457" sldId="2147481286"/>
            <ac:spMk id="33" creationId="{EC4A344F-6987-C0A7-0B08-747AC7B5A3A0}"/>
          </ac:spMkLst>
        </pc:spChg>
        <pc:spChg chg="mod">
          <ac:chgData name="Roggenbach, Steffen (KWS-KGaA, DEEI)" userId="82a0c175-99dc-40c5-87cc-50d2f2a5b4b4" providerId="ADAL" clId="{3208E68F-4DF4-462C-9ACA-CCB7A5A22CB2}" dt="2025-01-14T15:04:35.365" v="2" actId="207"/>
          <ac:spMkLst>
            <pc:docMk/>
            <pc:sldMk cId="2336854457" sldId="2147481286"/>
            <ac:spMk id="94" creationId="{6C6224AC-36D7-F8A8-F404-7157C760355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E2A82F9-0F0F-4917-9D84-68FE7818680C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AD5143D-6B2C-43B6-BE53-C102DC40DB5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4182824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223" userDrawn="1">
          <p15:clr>
            <a:srgbClr val="F26B43"/>
          </p15:clr>
        </p15:guide>
        <p15:guide id="2" pos="2236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18732B4-D6FC-4F2D-8BA4-A7D56BD32CDB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68350"/>
            <a:ext cx="68230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164319" y="4861441"/>
            <a:ext cx="4770663" cy="460557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39B543B-808A-46AF-81AE-AB89467CD4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823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Clr>
        <a:schemeClr val="tx1"/>
      </a:buClr>
      <a:buSzPct val="100000"/>
      <a:buFont typeface="Wingdings" panose="05000000000000000000" pitchFamily="2" charset="2"/>
      <a:buChar char="§"/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4988" indent="-177800" algn="l" defTabSz="914400" rtl="0" eaLnBrk="1" latinLnBrk="0" hangingPunct="1">
      <a:buClr>
        <a:schemeClr val="tx1"/>
      </a:buClr>
      <a:buSzPct val="100000"/>
      <a:buFont typeface="Wingdings" panose="05000000000000000000" pitchFamily="2" charset="2"/>
      <a:buChar char="§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892175" indent="-177800" algn="l" defTabSz="914400" rtl="0" eaLnBrk="1" latinLnBrk="0" hangingPunct="1">
      <a:buClr>
        <a:schemeClr val="tx1"/>
      </a:buClr>
      <a:buSzPct val="100000"/>
      <a:buFont typeface="Wingdings" panose="05000000000000000000" pitchFamily="2" charset="2"/>
      <a:buChar char="§"/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260475" indent="-179388" algn="l" defTabSz="914400" rtl="0" eaLnBrk="1" latinLnBrk="0" hangingPunct="1">
      <a:buClr>
        <a:schemeClr val="tx1"/>
      </a:buClr>
      <a:buSzPct val="100000"/>
      <a:buFont typeface="Wingdings" panose="05000000000000000000" pitchFamily="2" charset="2"/>
      <a:buChar char="§"/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617663" indent="-179388" algn="l" defTabSz="914400" rtl="0" eaLnBrk="1" latinLnBrk="0" hangingPunct="1">
      <a:buClr>
        <a:schemeClr val="tx1"/>
      </a:buClr>
      <a:buSzPct val="100000"/>
      <a:buFont typeface="Wingdings" panose="05000000000000000000" pitchFamily="2" charset="2"/>
      <a:buChar char="§"/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w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F8976FA0-F65F-9B53-830A-8F71B9BD117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95175" cy="6858000"/>
          </a:xfrm>
          <a:custGeom>
            <a:avLst/>
            <a:gdLst>
              <a:gd name="connsiteX0" fmla="*/ 9316800 w 12195175"/>
              <a:gd name="connsiteY0" fmla="*/ 359999 h 6858000"/>
              <a:gd name="connsiteX1" fmla="*/ 9316800 w 12195175"/>
              <a:gd name="connsiteY1" fmla="*/ 1619999 h 6858000"/>
              <a:gd name="connsiteX2" fmla="*/ 11836800 w 12195175"/>
              <a:gd name="connsiteY2" fmla="*/ 1619999 h 6858000"/>
              <a:gd name="connsiteX3" fmla="*/ 11836800 w 12195175"/>
              <a:gd name="connsiteY3" fmla="*/ 359999 h 6858000"/>
              <a:gd name="connsiteX4" fmla="*/ 0 w 12195175"/>
              <a:gd name="connsiteY4" fmla="*/ 0 h 6858000"/>
              <a:gd name="connsiteX5" fmla="*/ 12195175 w 12195175"/>
              <a:gd name="connsiteY5" fmla="*/ 0 h 6858000"/>
              <a:gd name="connsiteX6" fmla="*/ 12195175 w 12195175"/>
              <a:gd name="connsiteY6" fmla="*/ 6858000 h 6858000"/>
              <a:gd name="connsiteX7" fmla="*/ 0 w 1219517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5175" h="6858000">
                <a:moveTo>
                  <a:pt x="9316800" y="359999"/>
                </a:moveTo>
                <a:lnTo>
                  <a:pt x="9316800" y="1619999"/>
                </a:lnTo>
                <a:lnTo>
                  <a:pt x="11836800" y="1619999"/>
                </a:lnTo>
                <a:lnTo>
                  <a:pt x="11836800" y="359999"/>
                </a:lnTo>
                <a:close/>
                <a:moveTo>
                  <a:pt x="0" y="0"/>
                </a:moveTo>
                <a:lnTo>
                  <a:pt x="12195175" y="0"/>
                </a:lnTo>
                <a:lnTo>
                  <a:pt x="1219517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buClr>
                <a:schemeClr val="accent4"/>
              </a:buClr>
              <a:defRPr/>
            </a:lvl1pPr>
          </a:lstStyle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en-US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23197BB2-CE98-71CA-B3B2-88EC274AFA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316800" y="360000"/>
            <a:ext cx="252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56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no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30E902DF-9765-4E18-3842-40F81A9D37B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" y="-480"/>
            <a:ext cx="12195174" cy="3429001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</a:lstStyle>
          <a:p>
            <a:r>
              <a:rPr lang="en-US"/>
              <a:t>PLEASE ADD IMAGE</a:t>
            </a:r>
          </a:p>
        </p:txBody>
      </p:sp>
    </p:spTree>
    <p:extLst>
      <p:ext uri="{BB962C8B-B14F-4D97-AF65-F5344CB8AC3E}">
        <p14:creationId xmlns:p14="http://schemas.microsoft.com/office/powerpoint/2010/main" val="2805267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ross Comb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7CE9066-0BC8-9C4C-A2C9-9AC132481E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7587" y="0"/>
            <a:ext cx="6097588" cy="3429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GB"/>
              <a:t>PLEASE ADD IMAGE</a:t>
            </a:r>
          </a:p>
        </p:txBody>
      </p:sp>
      <p:sp>
        <p:nvSpPr>
          <p:cNvPr id="2" name="Bildplatzhalter 4">
            <a:extLst>
              <a:ext uri="{FF2B5EF4-FFF2-40B4-BE49-F238E27FC236}">
                <a16:creationId xmlns:a16="http://schemas.microsoft.com/office/drawing/2014/main" id="{7A513641-280E-49B6-F621-A7BA40339B1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3429000"/>
            <a:ext cx="6097588" cy="3429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GB"/>
              <a:t>PLEASE ADD IMAGE</a:t>
            </a:r>
          </a:p>
        </p:txBody>
      </p:sp>
    </p:spTree>
    <p:extLst>
      <p:ext uri="{BB962C8B-B14F-4D97-AF65-F5344CB8AC3E}">
        <p14:creationId xmlns:p14="http://schemas.microsoft.com/office/powerpoint/2010/main" val="655819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oub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7CE9066-0BC8-9C4C-A2C9-9AC132481E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343175" y="-1"/>
            <a:ext cx="3852000" cy="685799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GB"/>
              <a:t>PLEASE ADD IMAGE</a:t>
            </a:r>
          </a:p>
        </p:txBody>
      </p:sp>
      <p:sp>
        <p:nvSpPr>
          <p:cNvPr id="2" name="Bildplatzhalter 4">
            <a:extLst>
              <a:ext uri="{FF2B5EF4-FFF2-40B4-BE49-F238E27FC236}">
                <a16:creationId xmlns:a16="http://schemas.microsoft.com/office/drawing/2014/main" id="{7A513641-280E-49B6-F621-A7BA40339B1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2" y="0"/>
            <a:ext cx="38520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GB"/>
              <a:t>PLEASE ADD IMAGE</a:t>
            </a:r>
          </a:p>
        </p:txBody>
      </p:sp>
    </p:spTree>
    <p:extLst>
      <p:ext uri="{BB962C8B-B14F-4D97-AF65-F5344CB8AC3E}">
        <p14:creationId xmlns:p14="http://schemas.microsoft.com/office/powerpoint/2010/main" val="2794501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sh Special Right w/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779588-F543-43D6-CF3C-EEF2607A8EF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054375" y="0"/>
            <a:ext cx="5140800" cy="6858000"/>
          </a:xfrm>
          <a:custGeom>
            <a:avLst/>
            <a:gdLst>
              <a:gd name="connsiteX0" fmla="*/ 3882425 w 5140800"/>
              <a:gd name="connsiteY0" fmla="*/ 360000 h 6858000"/>
              <a:gd name="connsiteX1" fmla="*/ 3882425 w 5140800"/>
              <a:gd name="connsiteY1" fmla="*/ 1260000 h 6858000"/>
              <a:gd name="connsiteX2" fmla="*/ 4782425 w 5140800"/>
              <a:gd name="connsiteY2" fmla="*/ 1260000 h 6858000"/>
              <a:gd name="connsiteX3" fmla="*/ 4782425 w 5140800"/>
              <a:gd name="connsiteY3" fmla="*/ 360000 h 6858000"/>
              <a:gd name="connsiteX4" fmla="*/ 0 w 5140800"/>
              <a:gd name="connsiteY4" fmla="*/ 0 h 6858000"/>
              <a:gd name="connsiteX5" fmla="*/ 5140800 w 5140800"/>
              <a:gd name="connsiteY5" fmla="*/ 0 h 6858000"/>
              <a:gd name="connsiteX6" fmla="*/ 5140800 w 5140800"/>
              <a:gd name="connsiteY6" fmla="*/ 6858000 h 6858000"/>
              <a:gd name="connsiteX7" fmla="*/ 0 w 5140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0800" h="6858000">
                <a:moveTo>
                  <a:pt x="3882425" y="360000"/>
                </a:moveTo>
                <a:lnTo>
                  <a:pt x="3882425" y="1260000"/>
                </a:lnTo>
                <a:lnTo>
                  <a:pt x="4782425" y="1260000"/>
                </a:lnTo>
                <a:lnTo>
                  <a:pt x="4782425" y="360000"/>
                </a:lnTo>
                <a:close/>
                <a:moveTo>
                  <a:pt x="0" y="0"/>
                </a:moveTo>
                <a:lnTo>
                  <a:pt x="5140800" y="0"/>
                </a:lnTo>
                <a:lnTo>
                  <a:pt x="51408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pic>
        <p:nvPicPr>
          <p:cNvPr id="8" name="Bild 4">
            <a:extLst>
              <a:ext uri="{FF2B5EF4-FFF2-40B4-BE49-F238E27FC236}">
                <a16:creationId xmlns:a16="http://schemas.microsoft.com/office/drawing/2014/main" id="{5BEFBA17-2D66-DA49-3BCF-E03A6FF4EA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36800" y="360000"/>
            <a:ext cx="900000" cy="9000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58209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sh Special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DE44444B-1FD6-ED1A-DDBB-F59BDD24175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54373" y="-480"/>
            <a:ext cx="5140801" cy="6858480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</a:lstStyle>
          <a:p>
            <a:r>
              <a:rPr lang="en-US"/>
              <a:t>PLEASE ADD IMAGE</a:t>
            </a:r>
          </a:p>
        </p:txBody>
      </p:sp>
    </p:spTree>
    <p:extLst>
      <p:ext uri="{BB962C8B-B14F-4D97-AF65-F5344CB8AC3E}">
        <p14:creationId xmlns:p14="http://schemas.microsoft.com/office/powerpoint/2010/main" val="2839169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sh Special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8EC75D3-EF6C-8A26-E2CB-68C32455CAB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-480"/>
            <a:ext cx="5140800" cy="6857999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</a:lstStyle>
          <a:p>
            <a:r>
              <a:rPr lang="en-US"/>
              <a:t>PLEASE ADD IMAGE</a:t>
            </a:r>
          </a:p>
        </p:txBody>
      </p:sp>
    </p:spTree>
    <p:extLst>
      <p:ext uri="{BB962C8B-B14F-4D97-AF65-F5344CB8AC3E}">
        <p14:creationId xmlns:p14="http://schemas.microsoft.com/office/powerpoint/2010/main" val="2402294921"/>
      </p:ext>
    </p:extLst>
  </p:cSld>
  <p:clrMapOvr>
    <a:masterClrMapping/>
  </p:clrMapOvr>
  <p:transition spd="slow"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Frame 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AC8E34-2F7D-3547-9395-DA888566AE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77FC6027-EAC9-BA47-A1BC-D2DE06EB6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75198AAA-0558-2648-A33A-76B804340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35C315-B1CC-4D44-817A-3209B86B754D}"/>
              </a:ext>
            </a:extLst>
          </p:cNvPr>
          <p:cNvSpPr txBox="1"/>
          <p:nvPr userDrawn="1"/>
        </p:nvSpPr>
        <p:spPr bwMode="auto">
          <a:xfrm>
            <a:off x="422031" y="263769"/>
            <a:ext cx="0" cy="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lIns="288000" tIns="216000" rIns="288000" bIns="216000" rtlCol="0" anchor="t">
            <a:noAutofit/>
          </a:bodyPr>
          <a:lstStyle/>
          <a:p>
            <a:pPr marL="0" indent="0" algn="l">
              <a:spcAft>
                <a:spcPts val="600"/>
              </a:spcAft>
              <a:buNone/>
            </a:pPr>
            <a:endParaRPr lang="en-DE" sz="2000" b="1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6350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AC8E34-2F7D-3547-9395-DA888566AE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Title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F171AB-D926-404F-A433-E40AE0451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0647A-F5CE-457E-8294-4A057F6EDBC5}" type="datetime1">
              <a:rPr lang="en-US" smtClean="0"/>
              <a:t>1/15/2025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6D4B23E-A249-7F4D-9E90-38B9C3926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981161F-2E27-1D42-B7C0-FDFCBED71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Textplatzhalter 6">
            <a:extLst>
              <a:ext uri="{FF2B5EF4-FFF2-40B4-BE49-F238E27FC236}">
                <a16:creationId xmlns:a16="http://schemas.microsoft.com/office/drawing/2014/main" id="{BBF72507-2980-F340-8E66-1BBC19FF37C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374" y="1439998"/>
            <a:ext cx="11476799" cy="5039999"/>
          </a:xfrm>
          <a:prstGeom prst="rect">
            <a:avLst/>
          </a:prstGeom>
          <a:noFill/>
        </p:spPr>
        <p:txBody>
          <a:bodyPr lIns="216000" tIns="144000" rIns="360000" bIns="180000"/>
          <a:lstStyle/>
          <a:p>
            <a:pPr lvl="0"/>
            <a:r>
              <a:rPr lang="de-DE"/>
              <a:t>Text/Content</a:t>
            </a:r>
          </a:p>
        </p:txBody>
      </p:sp>
    </p:spTree>
    <p:extLst>
      <p:ext uri="{BB962C8B-B14F-4D97-AF65-F5344CB8AC3E}">
        <p14:creationId xmlns:p14="http://schemas.microsoft.com/office/powerpoint/2010/main" val="372334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AC8E34-2F7D-3547-9395-DA888566AE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Title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F171AB-D926-404F-A433-E40AE0451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4685-F18A-463E-A3F7-B5CD2C85C1A8}" type="datetime1">
              <a:rPr lang="en-US" smtClean="0"/>
              <a:t>1/15/2025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6D4B23E-A249-7F4D-9E90-38B9C3926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981161F-2E27-1D42-B7C0-FDFCBED71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Textplatzhalter 6">
            <a:extLst>
              <a:ext uri="{FF2B5EF4-FFF2-40B4-BE49-F238E27FC236}">
                <a16:creationId xmlns:a16="http://schemas.microsoft.com/office/drawing/2014/main" id="{BBF72507-2980-F340-8E66-1BBC19FF37C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374" y="1439998"/>
            <a:ext cx="11476799" cy="503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144000" rIns="360000" bIns="180000"/>
          <a:lstStyle/>
          <a:p>
            <a:pPr lvl="0"/>
            <a:r>
              <a:rPr lang="de-DE"/>
              <a:t>Text/Content</a:t>
            </a:r>
          </a:p>
        </p:txBody>
      </p:sp>
    </p:spTree>
    <p:extLst>
      <p:ext uri="{BB962C8B-B14F-4D97-AF65-F5344CB8AC3E}">
        <p14:creationId xmlns:p14="http://schemas.microsoft.com/office/powerpoint/2010/main" val="27157818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Grey Background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AC8E34-2F7D-3547-9395-DA888566AE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>
            <a:lvl1pPr>
              <a:defRPr/>
            </a:lvl1pPr>
          </a:lstStyle>
          <a:p>
            <a:r>
              <a:rPr lang="de-DE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AE32C3-8DA5-D17A-BE35-A76897B03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B8E8A-C611-4D95-942D-9D28F8259180}" type="datetime1">
              <a:rPr lang="en-US" smtClean="0"/>
              <a:t>1/15/2025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7805D8-BC26-0684-C440-BF5C37947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800D84-A17F-63BC-0532-5DF0A9E25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437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15EC12-7F4D-CF4E-B3AD-6B8C04541F1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5175" cy="6858000"/>
          </a:xfrm>
          <a:custGeom>
            <a:avLst/>
            <a:gdLst>
              <a:gd name="connsiteX0" fmla="*/ 10936800 w 12195175"/>
              <a:gd name="connsiteY0" fmla="*/ 360000 h 6858000"/>
              <a:gd name="connsiteX1" fmla="*/ 10936800 w 12195175"/>
              <a:gd name="connsiteY1" fmla="*/ 1260000 h 6858000"/>
              <a:gd name="connsiteX2" fmla="*/ 11836800 w 12195175"/>
              <a:gd name="connsiteY2" fmla="*/ 1260000 h 6858000"/>
              <a:gd name="connsiteX3" fmla="*/ 11836800 w 12195175"/>
              <a:gd name="connsiteY3" fmla="*/ 360000 h 6858000"/>
              <a:gd name="connsiteX4" fmla="*/ 0 w 12195175"/>
              <a:gd name="connsiteY4" fmla="*/ 0 h 6858000"/>
              <a:gd name="connsiteX5" fmla="*/ 12195175 w 12195175"/>
              <a:gd name="connsiteY5" fmla="*/ 0 h 6858000"/>
              <a:gd name="connsiteX6" fmla="*/ 12195175 w 12195175"/>
              <a:gd name="connsiteY6" fmla="*/ 6858000 h 6858000"/>
              <a:gd name="connsiteX7" fmla="*/ 0 w 1219517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5175" h="6858000">
                <a:moveTo>
                  <a:pt x="10936800" y="360000"/>
                </a:moveTo>
                <a:lnTo>
                  <a:pt x="10936800" y="1260000"/>
                </a:lnTo>
                <a:lnTo>
                  <a:pt x="11836800" y="1260000"/>
                </a:lnTo>
                <a:lnTo>
                  <a:pt x="11836800" y="360000"/>
                </a:lnTo>
                <a:close/>
                <a:moveTo>
                  <a:pt x="0" y="0"/>
                </a:moveTo>
                <a:lnTo>
                  <a:pt x="12195175" y="0"/>
                </a:lnTo>
                <a:lnTo>
                  <a:pt x="1219517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t" anchorCtr="0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</p:txBody>
      </p:sp>
      <p:pic>
        <p:nvPicPr>
          <p:cNvPr id="4" name="Bild 4">
            <a:extLst>
              <a:ext uri="{FF2B5EF4-FFF2-40B4-BE49-F238E27FC236}">
                <a16:creationId xmlns:a16="http://schemas.microsoft.com/office/drawing/2014/main" id="{58BA9B6D-601A-6569-14E2-A5D14CEAB6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36800" y="360000"/>
            <a:ext cx="900000" cy="9000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059080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 w/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C87A81-ED49-CB42-BB6D-A36A581E7E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88C98E9A-410F-8347-959B-8507F960E79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84799" y="1440000"/>
            <a:ext cx="5652000" cy="5040000"/>
          </a:xfrm>
          <a:prstGeom prst="rect">
            <a:avLst/>
          </a:prstGeom>
        </p:spPr>
        <p:txBody>
          <a:bodyPr anchor="t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</p:txBody>
      </p:sp>
      <p:sp>
        <p:nvSpPr>
          <p:cNvPr id="13" name="Textplatzhalter 11">
            <a:extLst>
              <a:ext uri="{FF2B5EF4-FFF2-40B4-BE49-F238E27FC236}">
                <a16:creationId xmlns:a16="http://schemas.microsoft.com/office/drawing/2014/main" id="{6AC63CFD-05C3-4B4B-AB52-F873B87B2B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375" y="1439999"/>
            <a:ext cx="5652000" cy="50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144000" rIns="360000" bIns="180000"/>
          <a:lstStyle>
            <a:lvl1pPr>
              <a:spcAft>
                <a:spcPts val="800"/>
              </a:spcAft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A518329-5712-3546-8E3E-735DCF18F6D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23287D2-AE4D-458B-B86D-C7A20F94995D}" type="datetime1">
              <a:rPr lang="en-US" smtClean="0"/>
              <a:t>1/15/2025</a:t>
            </a:fld>
            <a:endParaRPr 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5E1FAAA8-7771-6A4E-BA06-08E38D3820A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58A927CB-55B7-A247-93B3-1C641003FAF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311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C87A81-ED49-CB42-BB6D-A36A581E7E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88C98E9A-410F-8347-959B-8507F960E79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84799" y="1440000"/>
            <a:ext cx="5652000" cy="504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13" name="Textplatzhalter 11">
            <a:extLst>
              <a:ext uri="{FF2B5EF4-FFF2-40B4-BE49-F238E27FC236}">
                <a16:creationId xmlns:a16="http://schemas.microsoft.com/office/drawing/2014/main" id="{6AC63CFD-05C3-4B4B-AB52-F873B87B2B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375" y="1439999"/>
            <a:ext cx="5652000" cy="5040000"/>
          </a:xfrm>
          <a:prstGeom prst="rect">
            <a:avLst/>
          </a:prstGeom>
          <a:noFill/>
        </p:spPr>
        <p:txBody>
          <a:bodyPr lIns="216000" tIns="144000" rIns="360000" bIns="180000"/>
          <a:lstStyle>
            <a:lvl1pPr>
              <a:spcAft>
                <a:spcPts val="800"/>
              </a:spcAft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B73C4E29-75CD-5D48-9E09-071BFEA90A1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8BDD979-B49C-41BF-83B2-9F34DE72A46E}" type="datetime1">
              <a:rPr lang="en-US" smtClean="0"/>
              <a:t>1/15/2025</a:t>
            </a:fld>
            <a:endParaRPr 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1B943E1B-AB91-1340-BCF9-1C8AABBE85E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D87760F9-795D-AA4B-AB73-95E86926ACE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8232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+ Text w/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C87A81-ED49-CB42-BB6D-A36A581E7E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88C98E9A-410F-8347-959B-8507F960E79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60000" y="1440000"/>
            <a:ext cx="5652000" cy="504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8" name="Textplatzhalter 11">
            <a:extLst>
              <a:ext uri="{FF2B5EF4-FFF2-40B4-BE49-F238E27FC236}">
                <a16:creationId xmlns:a16="http://schemas.microsoft.com/office/drawing/2014/main" id="{664597AB-F84F-6A4A-A948-D7AC427AB4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84799" y="1439999"/>
            <a:ext cx="5652000" cy="50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144000" rIns="360000" bIns="180000"/>
          <a:lstStyle>
            <a:lvl1pPr>
              <a:spcAft>
                <a:spcPts val="800"/>
              </a:spcAft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0E81FEE-7D4A-B544-B3E7-F779E515BC1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5EE0766-4CE1-0A44-BA7C-15065032761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8219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C87A81-ED49-CB42-BB6D-A36A581E7E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88C98E9A-410F-8347-959B-8507F960E79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60000" y="1440000"/>
            <a:ext cx="5652000" cy="504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8" name="Textplatzhalter 11">
            <a:extLst>
              <a:ext uri="{FF2B5EF4-FFF2-40B4-BE49-F238E27FC236}">
                <a16:creationId xmlns:a16="http://schemas.microsoft.com/office/drawing/2014/main" id="{664597AB-F84F-6A4A-A948-D7AC427AB4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84799" y="1439999"/>
            <a:ext cx="5652000" cy="5040000"/>
          </a:xfrm>
          <a:prstGeom prst="rect">
            <a:avLst/>
          </a:prstGeom>
          <a:noFill/>
        </p:spPr>
        <p:txBody>
          <a:bodyPr lIns="216000" tIns="144000" rIns="360000" bIns="180000"/>
          <a:lstStyle>
            <a:lvl1pPr>
              <a:spcAft>
                <a:spcPts val="800"/>
              </a:spcAft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EF52286-BE5E-9B40-9573-5D00B7C0FAE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A70BB12-9CF6-45E6-9040-66B88C5E6021}" type="datetime1">
              <a:rPr lang="en-US" smtClean="0"/>
              <a:t>1/15/2025</a:t>
            </a:fld>
            <a:endParaRPr 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B38A4265-FAC0-864C-B50D-9120A75525F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FBAC85-237A-6240-9486-1F915B2EDE8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1916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88A7-B285-FC43-AEDB-AEAB9A2571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B96174C2-C1D8-4145-A1E0-46268098B27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D86E3B8-0441-4A8A-9E0D-7090230B0F83}" type="datetime1">
              <a:rPr lang="en-US" smtClean="0"/>
              <a:t>1/15/2025</a:t>
            </a:fld>
            <a:endParaRPr lang="de-DE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00739960-8F0B-B746-AE68-259B9F0F351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00BA0A51-4D4E-5643-94A9-69C82A30359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0486878A-CB5C-CB4F-8E12-8E09BC678DB7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360000" y="1439999"/>
            <a:ext cx="4402806" cy="248399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15" name="Bildplatzhalter 6">
            <a:extLst>
              <a:ext uri="{FF2B5EF4-FFF2-40B4-BE49-F238E27FC236}">
                <a16:creationId xmlns:a16="http://schemas.microsoft.com/office/drawing/2014/main" id="{87B8358F-4E1E-7844-B566-0EC0D8F758A4}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360000" y="3996001"/>
            <a:ext cx="4402806" cy="248399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3794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B44BB-C61F-E44F-91CD-24F97B189D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Bildplatzhalter 6">
            <a:extLst>
              <a:ext uri="{FF2B5EF4-FFF2-40B4-BE49-F238E27FC236}">
                <a16:creationId xmlns:a16="http://schemas.microsoft.com/office/drawing/2014/main" id="{6D5F9E1C-C807-B54B-A6B1-6553425505FF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360000" y="1440000"/>
            <a:ext cx="5706000" cy="302418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FFF0DDF8-DDEA-F240-997D-3079560D0657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6130799" y="1440000"/>
            <a:ext cx="5706000" cy="302418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3C62A6C4-8652-4F4C-B086-CFD53B32C65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2D6883C-4016-4CF9-AD8D-5E0A3AD3FD12}" type="datetime1">
              <a:rPr lang="en-US" smtClean="0"/>
              <a:t>1/15/2025</a:t>
            </a:fld>
            <a:endParaRPr lang="de-DE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BF7C39CE-90F9-504A-833F-3DD4BC0E94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ED42F348-C56B-8244-95FD-0DB4EA0236E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33883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B44BB-C61F-E44F-91CD-24F97B189D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Bildplatzhalter 6">
            <a:extLst>
              <a:ext uri="{FF2B5EF4-FFF2-40B4-BE49-F238E27FC236}">
                <a16:creationId xmlns:a16="http://schemas.microsoft.com/office/drawing/2014/main" id="{6D5F9E1C-C807-B54B-A6B1-6553425505FF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360000" y="1440000"/>
            <a:ext cx="3780000" cy="2003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FFF0DDF8-DDEA-F240-997D-3079560D0657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207587" y="1440000"/>
            <a:ext cx="3780000" cy="2003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8" name="Bildplatzhalter 6">
            <a:extLst>
              <a:ext uri="{FF2B5EF4-FFF2-40B4-BE49-F238E27FC236}">
                <a16:creationId xmlns:a16="http://schemas.microsoft.com/office/drawing/2014/main" id="{66A93526-2E48-B44A-9C86-2F33FBFBC152}"/>
              </a:ext>
            </a:extLst>
          </p:cNvPr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8056799" y="1440000"/>
            <a:ext cx="3780000" cy="2003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3C62A6C4-8652-4F4C-B086-CFD53B32C65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41277E7-2169-4D05-A0C0-68AF45D9549B}" type="datetime1">
              <a:rPr lang="en-US" smtClean="0"/>
              <a:t>1/15/2025</a:t>
            </a:fld>
            <a:endParaRPr lang="de-DE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BF7C39CE-90F9-504A-833F-3DD4BC0E94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ED42F348-C56B-8244-95FD-0DB4EA0236E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0582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B44BB-C61F-E44F-91CD-24F97B189D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Bildplatzhalter 6">
            <a:extLst>
              <a:ext uri="{FF2B5EF4-FFF2-40B4-BE49-F238E27FC236}">
                <a16:creationId xmlns:a16="http://schemas.microsoft.com/office/drawing/2014/main" id="{6D5F9E1C-C807-B54B-A6B1-6553425505F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60000" y="1440000"/>
            <a:ext cx="2825660" cy="2826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FFF0DDF8-DDEA-F240-997D-3079560D065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243059" y="1440000"/>
            <a:ext cx="2825660" cy="2826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8" name="Bildplatzhalter 6">
            <a:extLst>
              <a:ext uri="{FF2B5EF4-FFF2-40B4-BE49-F238E27FC236}">
                <a16:creationId xmlns:a16="http://schemas.microsoft.com/office/drawing/2014/main" id="{66A93526-2E48-B44A-9C86-2F33FBFBC15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009176" y="1440000"/>
            <a:ext cx="2825660" cy="2826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3C62A6C4-8652-4F4C-B086-CFD53B32C65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A44463-01DF-4400-AEB3-805260224BA8}" type="datetime1">
              <a:rPr lang="en-US" smtClean="0"/>
              <a:t>1/15/2025</a:t>
            </a:fld>
            <a:endParaRPr lang="de-DE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BF7C39CE-90F9-504A-833F-3DD4BC0E94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ED42F348-C56B-8244-95FD-0DB4EA0236E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Bildplatzhalter 6">
            <a:extLst>
              <a:ext uri="{FF2B5EF4-FFF2-40B4-BE49-F238E27FC236}">
                <a16:creationId xmlns:a16="http://schemas.microsoft.com/office/drawing/2014/main" id="{13A64230-BFE4-AD4D-8FEB-D5D1C83ACD99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126118" y="1440000"/>
            <a:ext cx="2825660" cy="2826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74091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B44BB-C61F-E44F-91CD-24F97B189D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3C62A6C4-8652-4F4C-B086-CFD53B32C65B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10540704" y="6552000"/>
            <a:ext cx="1296096" cy="180020"/>
          </a:xfrm>
        </p:spPr>
        <p:txBody>
          <a:bodyPr/>
          <a:lstStyle/>
          <a:p>
            <a:fld id="{2F6AE299-D5D5-4A0E-80B8-A39C538F1C02}" type="datetime1">
              <a:rPr lang="en-US" smtClean="0"/>
              <a:t>1/15/2025</a:t>
            </a:fld>
            <a:endParaRPr lang="de-DE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BF7C39CE-90F9-504A-833F-3DD4BC0E94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ED42F348-C56B-8244-95FD-0DB4EA0236E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6" name="Bildplatzhalter 6">
            <a:extLst>
              <a:ext uri="{FF2B5EF4-FFF2-40B4-BE49-F238E27FC236}">
                <a16:creationId xmlns:a16="http://schemas.microsoft.com/office/drawing/2014/main" id="{9B241394-16A4-644E-A497-1D21E003ACA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358374" y="1439998"/>
            <a:ext cx="1296000" cy="1620000"/>
          </a:xfrm>
          <a:prstGeom prst="rect">
            <a:avLst/>
          </a:prstGeom>
        </p:spPr>
        <p:txBody>
          <a:bodyPr l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28" name="Bildplatzhalter 6">
            <a:extLst>
              <a:ext uri="{FF2B5EF4-FFF2-40B4-BE49-F238E27FC236}">
                <a16:creationId xmlns:a16="http://schemas.microsoft.com/office/drawing/2014/main" id="{9D8F6716-78DB-1544-A078-543DE47CEEAA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358374" y="4860000"/>
            <a:ext cx="1296000" cy="1620000"/>
          </a:xfrm>
          <a:prstGeom prst="rect">
            <a:avLst/>
          </a:prstGeom>
        </p:spPr>
        <p:txBody>
          <a:bodyPr l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30" name="Bildplatzhalter 6">
            <a:extLst>
              <a:ext uri="{FF2B5EF4-FFF2-40B4-BE49-F238E27FC236}">
                <a16:creationId xmlns:a16="http://schemas.microsoft.com/office/drawing/2014/main" id="{694933BE-B299-8B4C-A67E-D1A104C8AE79}"/>
              </a:ext>
            </a:extLst>
          </p:cNvPr>
          <p:cNvSpPr>
            <a:spLocks noGrp="1"/>
          </p:cNvSpPr>
          <p:nvPr>
            <p:ph type="pic" sz="quarter" idx="54" hasCustomPrompt="1"/>
          </p:nvPr>
        </p:nvSpPr>
        <p:spPr>
          <a:xfrm>
            <a:off x="358374" y="3149999"/>
            <a:ext cx="1296000" cy="1620000"/>
          </a:xfrm>
          <a:prstGeom prst="rect">
            <a:avLst/>
          </a:prstGeom>
        </p:spPr>
        <p:txBody>
          <a:bodyPr l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37" name="Bildplatzhalter 6">
            <a:extLst>
              <a:ext uri="{FF2B5EF4-FFF2-40B4-BE49-F238E27FC236}">
                <a16:creationId xmlns:a16="http://schemas.microsoft.com/office/drawing/2014/main" id="{0109DA7B-70C3-4B4E-9048-F045E6A7AC92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4216588" y="3149999"/>
            <a:ext cx="1296000" cy="1620000"/>
          </a:xfrm>
          <a:prstGeom prst="rect">
            <a:avLst/>
          </a:prstGeom>
        </p:spPr>
        <p:txBody>
          <a:bodyPr l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38" name="Bildplatzhalter 6">
            <a:extLst>
              <a:ext uri="{FF2B5EF4-FFF2-40B4-BE49-F238E27FC236}">
                <a16:creationId xmlns:a16="http://schemas.microsoft.com/office/drawing/2014/main" id="{6B6435A1-B543-8D4A-980B-3AD8134015CF}"/>
              </a:ext>
            </a:extLst>
          </p:cNvPr>
          <p:cNvSpPr>
            <a:spLocks noGrp="1"/>
          </p:cNvSpPr>
          <p:nvPr>
            <p:ph type="pic" sz="quarter" idx="56" hasCustomPrompt="1"/>
          </p:nvPr>
        </p:nvSpPr>
        <p:spPr>
          <a:xfrm>
            <a:off x="8074801" y="3149999"/>
            <a:ext cx="1296000" cy="1620000"/>
          </a:xfrm>
          <a:prstGeom prst="rect">
            <a:avLst/>
          </a:prstGeom>
        </p:spPr>
        <p:txBody>
          <a:bodyPr l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39" name="Bildplatzhalter 6">
            <a:extLst>
              <a:ext uri="{FF2B5EF4-FFF2-40B4-BE49-F238E27FC236}">
                <a16:creationId xmlns:a16="http://schemas.microsoft.com/office/drawing/2014/main" id="{AA4F79F8-9CE1-B04C-827C-FB6C18174B35}"/>
              </a:ext>
            </a:extLst>
          </p:cNvPr>
          <p:cNvSpPr>
            <a:spLocks noGrp="1"/>
          </p:cNvSpPr>
          <p:nvPr>
            <p:ph type="pic" sz="quarter" idx="57" hasCustomPrompt="1"/>
          </p:nvPr>
        </p:nvSpPr>
        <p:spPr>
          <a:xfrm>
            <a:off x="4216588" y="4860000"/>
            <a:ext cx="1296000" cy="1620000"/>
          </a:xfrm>
          <a:prstGeom prst="rect">
            <a:avLst/>
          </a:prstGeom>
        </p:spPr>
        <p:txBody>
          <a:bodyPr l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40" name="Bildplatzhalter 6">
            <a:extLst>
              <a:ext uri="{FF2B5EF4-FFF2-40B4-BE49-F238E27FC236}">
                <a16:creationId xmlns:a16="http://schemas.microsoft.com/office/drawing/2014/main" id="{9B1BD173-3A28-9A4A-8E73-DE921DA77F88}"/>
              </a:ext>
            </a:extLst>
          </p:cNvPr>
          <p:cNvSpPr>
            <a:spLocks noGrp="1"/>
          </p:cNvSpPr>
          <p:nvPr>
            <p:ph type="pic" sz="quarter" idx="58" hasCustomPrompt="1"/>
          </p:nvPr>
        </p:nvSpPr>
        <p:spPr>
          <a:xfrm>
            <a:off x="8074801" y="4860000"/>
            <a:ext cx="1296000" cy="1620000"/>
          </a:xfrm>
          <a:prstGeom prst="rect">
            <a:avLst/>
          </a:prstGeom>
        </p:spPr>
        <p:txBody>
          <a:bodyPr l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41" name="Bildplatzhalter 6">
            <a:extLst>
              <a:ext uri="{FF2B5EF4-FFF2-40B4-BE49-F238E27FC236}">
                <a16:creationId xmlns:a16="http://schemas.microsoft.com/office/drawing/2014/main" id="{C197E93C-17BA-0345-B507-3BEE02EF9A42}"/>
              </a:ext>
            </a:extLst>
          </p:cNvPr>
          <p:cNvSpPr>
            <a:spLocks noGrp="1"/>
          </p:cNvSpPr>
          <p:nvPr>
            <p:ph type="pic" sz="quarter" idx="59" hasCustomPrompt="1"/>
          </p:nvPr>
        </p:nvSpPr>
        <p:spPr>
          <a:xfrm>
            <a:off x="4216588" y="1439998"/>
            <a:ext cx="1296000" cy="1620000"/>
          </a:xfrm>
          <a:prstGeom prst="rect">
            <a:avLst/>
          </a:prstGeom>
        </p:spPr>
        <p:txBody>
          <a:bodyPr l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42" name="Bildplatzhalter 6">
            <a:extLst>
              <a:ext uri="{FF2B5EF4-FFF2-40B4-BE49-F238E27FC236}">
                <a16:creationId xmlns:a16="http://schemas.microsoft.com/office/drawing/2014/main" id="{C3E222B7-3FA2-E74F-9F75-304FBA94FF1D}"/>
              </a:ext>
            </a:extLst>
          </p:cNvPr>
          <p:cNvSpPr>
            <a:spLocks noGrp="1"/>
          </p:cNvSpPr>
          <p:nvPr>
            <p:ph type="pic" sz="quarter" idx="60" hasCustomPrompt="1"/>
          </p:nvPr>
        </p:nvSpPr>
        <p:spPr>
          <a:xfrm>
            <a:off x="8074801" y="1439998"/>
            <a:ext cx="1296000" cy="1620000"/>
          </a:xfrm>
          <a:prstGeom prst="rect">
            <a:avLst/>
          </a:prstGeom>
        </p:spPr>
        <p:txBody>
          <a:bodyPr l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2975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B44BB-C61F-E44F-91CD-24F97B189D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Bildplatzhalter 6">
            <a:extLst>
              <a:ext uri="{FF2B5EF4-FFF2-40B4-BE49-F238E27FC236}">
                <a16:creationId xmlns:a16="http://schemas.microsoft.com/office/drawing/2014/main" id="{6D5F9E1C-C807-B54B-A6B1-6553425505F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254516" y="5292000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3C62A6C4-8652-4F4C-B086-CFD53B32C65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5DF6A3C-4FB5-4F5C-911A-C3C83F311852}" type="datetime1">
              <a:rPr lang="en-US" smtClean="0"/>
              <a:t>1/15/2025</a:t>
            </a:fld>
            <a:endParaRPr lang="de-DE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BF7C39CE-90F9-504A-833F-3DD4BC0E94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ED42F348-C56B-8244-95FD-0DB4EA0236E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8" name="Bildplatzhalter 6">
            <a:extLst>
              <a:ext uri="{FF2B5EF4-FFF2-40B4-BE49-F238E27FC236}">
                <a16:creationId xmlns:a16="http://schemas.microsoft.com/office/drawing/2014/main" id="{B6CEFE6E-A5EB-8E46-B516-9C0CCE5150E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046800" y="1439998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20" name="Bildplatzhalter 6">
            <a:extLst>
              <a:ext uri="{FF2B5EF4-FFF2-40B4-BE49-F238E27FC236}">
                <a16:creationId xmlns:a16="http://schemas.microsoft.com/office/drawing/2014/main" id="{9CB37B68-16B3-C94E-B61A-279874A4AA7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150658" y="1439998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22" name="Bildplatzhalter 6">
            <a:extLst>
              <a:ext uri="{FF2B5EF4-FFF2-40B4-BE49-F238E27FC236}">
                <a16:creationId xmlns:a16="http://schemas.microsoft.com/office/drawing/2014/main" id="{A7150490-8766-3443-A867-7EEA3E56B72B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254516" y="1439998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27" name="Bildplatzhalter 6">
            <a:extLst>
              <a:ext uri="{FF2B5EF4-FFF2-40B4-BE49-F238E27FC236}">
                <a16:creationId xmlns:a16="http://schemas.microsoft.com/office/drawing/2014/main" id="{2DB3A4E2-E1BF-4A43-A034-C7F4A4A064C1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3254516" y="4008000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29" name="Bildplatzhalter 6">
            <a:extLst>
              <a:ext uri="{FF2B5EF4-FFF2-40B4-BE49-F238E27FC236}">
                <a16:creationId xmlns:a16="http://schemas.microsoft.com/office/drawing/2014/main" id="{6F377C9D-E562-2D4A-A878-BC455A144CDD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3254516" y="2723999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31" name="Bildplatzhalter 6">
            <a:extLst>
              <a:ext uri="{FF2B5EF4-FFF2-40B4-BE49-F238E27FC236}">
                <a16:creationId xmlns:a16="http://schemas.microsoft.com/office/drawing/2014/main" id="{C6E672DE-6CC9-DA44-A4A6-476FA2EC1832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358374" y="1439998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48" name="Bildplatzhalter 6">
            <a:extLst>
              <a:ext uri="{FF2B5EF4-FFF2-40B4-BE49-F238E27FC236}">
                <a16:creationId xmlns:a16="http://schemas.microsoft.com/office/drawing/2014/main" id="{842E8AE7-C931-184E-8D3A-29570B073178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6150658" y="5292000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49" name="Bildplatzhalter 6">
            <a:extLst>
              <a:ext uri="{FF2B5EF4-FFF2-40B4-BE49-F238E27FC236}">
                <a16:creationId xmlns:a16="http://schemas.microsoft.com/office/drawing/2014/main" id="{9FFB0A19-6837-3347-BD86-A923862C606A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6150658" y="4008000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50" name="Bildplatzhalter 6">
            <a:extLst>
              <a:ext uri="{FF2B5EF4-FFF2-40B4-BE49-F238E27FC236}">
                <a16:creationId xmlns:a16="http://schemas.microsoft.com/office/drawing/2014/main" id="{B076D554-642B-DF4E-ABAC-59E55C9B5145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6150658" y="2723999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51" name="Bildplatzhalter 6">
            <a:extLst>
              <a:ext uri="{FF2B5EF4-FFF2-40B4-BE49-F238E27FC236}">
                <a16:creationId xmlns:a16="http://schemas.microsoft.com/office/drawing/2014/main" id="{B740CD93-A48D-464C-8B23-9CCFE018AC8D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9046800" y="5292000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52" name="Bildplatzhalter 6">
            <a:extLst>
              <a:ext uri="{FF2B5EF4-FFF2-40B4-BE49-F238E27FC236}">
                <a16:creationId xmlns:a16="http://schemas.microsoft.com/office/drawing/2014/main" id="{4768C775-1A58-EB47-91C2-C7F20472A2EF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9046800" y="4008000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53" name="Bildplatzhalter 6">
            <a:extLst>
              <a:ext uri="{FF2B5EF4-FFF2-40B4-BE49-F238E27FC236}">
                <a16:creationId xmlns:a16="http://schemas.microsoft.com/office/drawing/2014/main" id="{04C740CA-D0C6-064E-8B37-3FA948186DA0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9046800" y="2723999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54" name="Bildplatzhalter 6">
            <a:extLst>
              <a:ext uri="{FF2B5EF4-FFF2-40B4-BE49-F238E27FC236}">
                <a16:creationId xmlns:a16="http://schemas.microsoft.com/office/drawing/2014/main" id="{11557921-930E-2E4B-B9A7-C67869B6C490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358374" y="5292000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55" name="Bildplatzhalter 6">
            <a:extLst>
              <a:ext uri="{FF2B5EF4-FFF2-40B4-BE49-F238E27FC236}">
                <a16:creationId xmlns:a16="http://schemas.microsoft.com/office/drawing/2014/main" id="{0B2C0623-E2EF-584A-8B88-7B3BEA91E68B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358374" y="4008000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56" name="Bildplatzhalter 6">
            <a:extLst>
              <a:ext uri="{FF2B5EF4-FFF2-40B4-BE49-F238E27FC236}">
                <a16:creationId xmlns:a16="http://schemas.microsoft.com/office/drawing/2014/main" id="{43CAF6E7-6D4E-8146-9940-28A2B955850D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358374" y="2723999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86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quare Image Right w/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F1C1B7C-9854-80A1-58FC-8A0D999DA33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337175" y="0"/>
            <a:ext cx="6858000" cy="6858000"/>
          </a:xfrm>
          <a:custGeom>
            <a:avLst/>
            <a:gdLst>
              <a:gd name="connsiteX0" fmla="*/ 5599625 w 6858000"/>
              <a:gd name="connsiteY0" fmla="*/ 360000 h 6858000"/>
              <a:gd name="connsiteX1" fmla="*/ 5599625 w 6858000"/>
              <a:gd name="connsiteY1" fmla="*/ 1260000 h 6858000"/>
              <a:gd name="connsiteX2" fmla="*/ 6499625 w 6858000"/>
              <a:gd name="connsiteY2" fmla="*/ 1260000 h 6858000"/>
              <a:gd name="connsiteX3" fmla="*/ 6499625 w 6858000"/>
              <a:gd name="connsiteY3" fmla="*/ 360000 h 6858000"/>
              <a:gd name="connsiteX4" fmla="*/ 0 w 6858000"/>
              <a:gd name="connsiteY4" fmla="*/ 0 h 6858000"/>
              <a:gd name="connsiteX5" fmla="*/ 6858000 w 6858000"/>
              <a:gd name="connsiteY5" fmla="*/ 0 h 6858000"/>
              <a:gd name="connsiteX6" fmla="*/ 6858000 w 6858000"/>
              <a:gd name="connsiteY6" fmla="*/ 6858000 h 6858000"/>
              <a:gd name="connsiteX7" fmla="*/ 0 w 6858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6858000">
                <a:moveTo>
                  <a:pt x="5599625" y="360000"/>
                </a:moveTo>
                <a:lnTo>
                  <a:pt x="5599625" y="1260000"/>
                </a:lnTo>
                <a:lnTo>
                  <a:pt x="6499625" y="1260000"/>
                </a:lnTo>
                <a:lnTo>
                  <a:pt x="6499625" y="360000"/>
                </a:lnTo>
                <a:close/>
                <a:moveTo>
                  <a:pt x="0" y="0"/>
                </a:moveTo>
                <a:lnTo>
                  <a:pt x="6858000" y="0"/>
                </a:lnTo>
                <a:lnTo>
                  <a:pt x="6858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pic>
        <p:nvPicPr>
          <p:cNvPr id="9" name="Bild 4">
            <a:extLst>
              <a:ext uri="{FF2B5EF4-FFF2-40B4-BE49-F238E27FC236}">
                <a16:creationId xmlns:a16="http://schemas.microsoft.com/office/drawing/2014/main" id="{A9970888-5A74-6790-FFE9-8031B9EFC1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36800" y="360000"/>
            <a:ext cx="900000" cy="9000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0927448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501184-0579-D441-BF2A-9675F37227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Bildplatzhalter 13">
            <a:extLst>
              <a:ext uri="{FF2B5EF4-FFF2-40B4-BE49-F238E27FC236}">
                <a16:creationId xmlns:a16="http://schemas.microsoft.com/office/drawing/2014/main" id="{22B7294B-192F-2940-BFFF-BAB3B44BEF8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59532" y="1440000"/>
            <a:ext cx="1512000" cy="1512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17" name="Bildplatzhalter 13">
            <a:extLst>
              <a:ext uri="{FF2B5EF4-FFF2-40B4-BE49-F238E27FC236}">
                <a16:creationId xmlns:a16="http://schemas.microsoft.com/office/drawing/2014/main" id="{6FA21709-1B72-3F4E-8E9A-5623DFD5DB5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29257" y="1440000"/>
            <a:ext cx="1512000" cy="1512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4284A39-2616-A84B-8BD4-35BB25F45D6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ECD178-FEDC-43C4-9119-889AE79FC06D}" type="datetime1">
              <a:rPr lang="en-US" smtClean="0"/>
              <a:t>1/15/2025</a:t>
            </a:fld>
            <a:endParaRPr 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738F2556-C82A-A949-8F01-92D877B4A21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1B70B4D4-8363-6242-B203-28C2082AEA6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60669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tdoor Field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12">
            <a:extLst>
              <a:ext uri="{FF2B5EF4-FFF2-40B4-BE49-F238E27FC236}">
                <a16:creationId xmlns:a16="http://schemas.microsoft.com/office/drawing/2014/main" id="{F262A6A8-B5C1-00B1-ED98-61C8B169AE9C}"/>
              </a:ext>
            </a:extLst>
          </p:cNvPr>
          <p:cNvSpPr/>
          <p:nvPr userDrawn="1"/>
        </p:nvSpPr>
        <p:spPr>
          <a:xfrm>
            <a:off x="-1" y="5778000"/>
            <a:ext cx="12195175" cy="1080000"/>
          </a:xfrm>
          <a:prstGeom prst="rect">
            <a:avLst/>
          </a:prstGeom>
          <a:solidFill>
            <a:srgbClr val="9682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4" name="Rechteck 12">
            <a:extLst>
              <a:ext uri="{FF2B5EF4-FFF2-40B4-BE49-F238E27FC236}">
                <a16:creationId xmlns:a16="http://schemas.microsoft.com/office/drawing/2014/main" id="{BDCD5C36-76A9-D505-E202-14D5633731A9}"/>
              </a:ext>
            </a:extLst>
          </p:cNvPr>
          <p:cNvSpPr/>
          <p:nvPr userDrawn="1"/>
        </p:nvSpPr>
        <p:spPr>
          <a:xfrm>
            <a:off x="0" y="0"/>
            <a:ext cx="12195175" cy="5778000"/>
          </a:xfrm>
          <a:prstGeom prst="rect">
            <a:avLst/>
          </a:prstGeom>
          <a:solidFill>
            <a:srgbClr val="B4CDD7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0ABFB4E0-3919-9D83-FD38-567535E9B0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8372" y="1728437"/>
            <a:ext cx="5760000" cy="36000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sz="2000" b="0" i="0">
                <a:latin typeface="+mj-lt"/>
                <a:ea typeface="Arial" panose="020B060402020202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33EEBBD1-927F-EF72-BFF1-A589E2BA88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38372" y="360001"/>
            <a:ext cx="5760000" cy="1079999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>
              <a:buNone/>
              <a:defRPr lang="en-GB" sz="3200" b="0" i="0" kern="1200" dirty="0" smtClean="0">
                <a:solidFill>
                  <a:schemeClr val="tx2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marL="44767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2pPr>
            <a:lvl3pPr marL="8953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3pPr>
            <a:lvl4pPr marL="134302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4pPr>
            <a:lvl5pPr marL="18859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749310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tdoor Field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12">
            <a:extLst>
              <a:ext uri="{FF2B5EF4-FFF2-40B4-BE49-F238E27FC236}">
                <a16:creationId xmlns:a16="http://schemas.microsoft.com/office/drawing/2014/main" id="{F262A6A8-B5C1-00B1-ED98-61C8B169AE9C}"/>
              </a:ext>
            </a:extLst>
          </p:cNvPr>
          <p:cNvSpPr/>
          <p:nvPr userDrawn="1"/>
        </p:nvSpPr>
        <p:spPr>
          <a:xfrm>
            <a:off x="-1" y="5778000"/>
            <a:ext cx="12195175" cy="1080000"/>
          </a:xfrm>
          <a:prstGeom prst="rect">
            <a:avLst/>
          </a:prstGeom>
          <a:solidFill>
            <a:srgbClr val="9682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4" name="Rechteck 12">
            <a:extLst>
              <a:ext uri="{FF2B5EF4-FFF2-40B4-BE49-F238E27FC236}">
                <a16:creationId xmlns:a16="http://schemas.microsoft.com/office/drawing/2014/main" id="{BDCD5C36-76A9-D505-E202-14D5633731A9}"/>
              </a:ext>
            </a:extLst>
          </p:cNvPr>
          <p:cNvSpPr/>
          <p:nvPr userDrawn="1"/>
        </p:nvSpPr>
        <p:spPr>
          <a:xfrm>
            <a:off x="0" y="0"/>
            <a:ext cx="12195175" cy="5778000"/>
          </a:xfrm>
          <a:prstGeom prst="rect">
            <a:avLst/>
          </a:prstGeom>
          <a:solidFill>
            <a:srgbClr val="B4CDD7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1980F2BC-E097-E73D-835C-B7F10D1006F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17586" y="1728437"/>
            <a:ext cx="5760000" cy="36000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sz="2000" b="0" i="0">
                <a:latin typeface="+mj-lt"/>
                <a:ea typeface="Arial" panose="020B060402020202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F7F05D8-3FF3-A70F-BEC6-F56E5CA39B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17586" y="360001"/>
            <a:ext cx="5760000" cy="1079999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>
              <a:buNone/>
              <a:defRPr lang="en-GB" sz="3200" b="0" i="0" kern="1200" dirty="0" smtClean="0">
                <a:solidFill>
                  <a:schemeClr val="tx2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marL="44767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2pPr>
            <a:lvl3pPr marL="8953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3pPr>
            <a:lvl4pPr marL="134302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4pPr>
            <a:lvl5pPr marL="18859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962183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tdoor Field 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12">
            <a:extLst>
              <a:ext uri="{FF2B5EF4-FFF2-40B4-BE49-F238E27FC236}">
                <a16:creationId xmlns:a16="http://schemas.microsoft.com/office/drawing/2014/main" id="{F262A6A8-B5C1-00B1-ED98-61C8B169AE9C}"/>
              </a:ext>
            </a:extLst>
          </p:cNvPr>
          <p:cNvSpPr/>
          <p:nvPr userDrawn="1"/>
        </p:nvSpPr>
        <p:spPr>
          <a:xfrm>
            <a:off x="-1" y="5778000"/>
            <a:ext cx="12195175" cy="1080000"/>
          </a:xfrm>
          <a:prstGeom prst="rect">
            <a:avLst/>
          </a:prstGeom>
          <a:solidFill>
            <a:srgbClr val="9682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4" name="Rechteck 12">
            <a:extLst>
              <a:ext uri="{FF2B5EF4-FFF2-40B4-BE49-F238E27FC236}">
                <a16:creationId xmlns:a16="http://schemas.microsoft.com/office/drawing/2014/main" id="{BDCD5C36-76A9-D505-E202-14D5633731A9}"/>
              </a:ext>
            </a:extLst>
          </p:cNvPr>
          <p:cNvSpPr/>
          <p:nvPr userDrawn="1"/>
        </p:nvSpPr>
        <p:spPr>
          <a:xfrm>
            <a:off x="0" y="0"/>
            <a:ext cx="12195175" cy="5778000"/>
          </a:xfrm>
          <a:prstGeom prst="rect">
            <a:avLst/>
          </a:prstGeom>
          <a:solidFill>
            <a:srgbClr val="B4CDD7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49097B5A-8C7C-9ABC-BBA6-1C2C5A9C3E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895172" y="1728437"/>
            <a:ext cx="5760000" cy="36000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sz="2000" b="0" i="0">
                <a:latin typeface="+mj-lt"/>
                <a:ea typeface="Arial" panose="020B060402020202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4109F81-4091-FDF1-D0A2-F2656B915F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95172" y="360001"/>
            <a:ext cx="5760000" cy="1079999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>
              <a:buNone/>
              <a:defRPr lang="en-GB" sz="3200" b="0" i="0" kern="1200" dirty="0" smtClean="0">
                <a:solidFill>
                  <a:schemeClr val="tx2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marL="44767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2pPr>
            <a:lvl3pPr marL="8953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3pPr>
            <a:lvl4pPr marL="134302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4pPr>
            <a:lvl5pPr marL="18859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900101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tdoor Street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2">
            <a:extLst>
              <a:ext uri="{FF2B5EF4-FFF2-40B4-BE49-F238E27FC236}">
                <a16:creationId xmlns:a16="http://schemas.microsoft.com/office/drawing/2014/main" id="{DAFABCDA-A366-6D5A-B983-878A2A348538}"/>
              </a:ext>
            </a:extLst>
          </p:cNvPr>
          <p:cNvSpPr/>
          <p:nvPr userDrawn="1"/>
        </p:nvSpPr>
        <p:spPr>
          <a:xfrm>
            <a:off x="0" y="0"/>
            <a:ext cx="12195175" cy="5778000"/>
          </a:xfrm>
          <a:prstGeom prst="rect">
            <a:avLst/>
          </a:prstGeom>
          <a:solidFill>
            <a:srgbClr val="B4CDD7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" name="Rechteck 12">
            <a:extLst>
              <a:ext uri="{FF2B5EF4-FFF2-40B4-BE49-F238E27FC236}">
                <a16:creationId xmlns:a16="http://schemas.microsoft.com/office/drawing/2014/main" id="{42341227-5499-7225-647C-0D310A023C30}"/>
              </a:ext>
            </a:extLst>
          </p:cNvPr>
          <p:cNvSpPr/>
          <p:nvPr userDrawn="1"/>
        </p:nvSpPr>
        <p:spPr>
          <a:xfrm>
            <a:off x="-1" y="5778000"/>
            <a:ext cx="12195175" cy="108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" name="Textplatzhalter 11">
            <a:extLst>
              <a:ext uri="{FF2B5EF4-FFF2-40B4-BE49-F238E27FC236}">
                <a16:creationId xmlns:a16="http://schemas.microsoft.com/office/drawing/2014/main" id="{D9C81796-EC2A-5F55-A0BD-EFAAD42E339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8372" y="1728437"/>
            <a:ext cx="5760000" cy="36000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sz="2000" b="0" i="0">
                <a:latin typeface="+mj-lt"/>
                <a:ea typeface="Arial" panose="020B060402020202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B43B5151-9692-C17C-F7CB-B6EEB53029E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38372" y="360001"/>
            <a:ext cx="5760000" cy="1079999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>
              <a:buNone/>
              <a:defRPr lang="en-GB" sz="3200" b="0" i="0" kern="1200" dirty="0" smtClean="0">
                <a:solidFill>
                  <a:schemeClr val="tx2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marL="44767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2pPr>
            <a:lvl3pPr marL="8953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3pPr>
            <a:lvl4pPr marL="134302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4pPr>
            <a:lvl5pPr marL="18859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274139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tdoor Street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2">
            <a:extLst>
              <a:ext uri="{FF2B5EF4-FFF2-40B4-BE49-F238E27FC236}">
                <a16:creationId xmlns:a16="http://schemas.microsoft.com/office/drawing/2014/main" id="{DAFABCDA-A366-6D5A-B983-878A2A348538}"/>
              </a:ext>
            </a:extLst>
          </p:cNvPr>
          <p:cNvSpPr/>
          <p:nvPr userDrawn="1"/>
        </p:nvSpPr>
        <p:spPr>
          <a:xfrm>
            <a:off x="0" y="0"/>
            <a:ext cx="12195175" cy="5778000"/>
          </a:xfrm>
          <a:prstGeom prst="rect">
            <a:avLst/>
          </a:prstGeom>
          <a:solidFill>
            <a:srgbClr val="B4CDD7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" name="Rechteck 12">
            <a:extLst>
              <a:ext uri="{FF2B5EF4-FFF2-40B4-BE49-F238E27FC236}">
                <a16:creationId xmlns:a16="http://schemas.microsoft.com/office/drawing/2014/main" id="{42341227-5499-7225-647C-0D310A023C30}"/>
              </a:ext>
            </a:extLst>
          </p:cNvPr>
          <p:cNvSpPr/>
          <p:nvPr userDrawn="1"/>
        </p:nvSpPr>
        <p:spPr>
          <a:xfrm>
            <a:off x="-1" y="5778000"/>
            <a:ext cx="12195175" cy="108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FF53FCA0-E760-F6B4-8643-FBCCF207B59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17586" y="1728437"/>
            <a:ext cx="5760000" cy="36000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sz="2000" b="0" i="0">
                <a:latin typeface="+mj-lt"/>
                <a:ea typeface="Arial" panose="020B060402020202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D904A57-6366-1BB5-AEE4-C0B999EC8B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17586" y="360001"/>
            <a:ext cx="5760000" cy="1079999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>
              <a:buNone/>
              <a:defRPr lang="en-GB" sz="3200" b="0" i="0" kern="1200" dirty="0" smtClean="0">
                <a:solidFill>
                  <a:schemeClr val="tx2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marL="44767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2pPr>
            <a:lvl3pPr marL="8953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3pPr>
            <a:lvl4pPr marL="134302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4pPr>
            <a:lvl5pPr marL="18859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488699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tdoor Street 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2">
            <a:extLst>
              <a:ext uri="{FF2B5EF4-FFF2-40B4-BE49-F238E27FC236}">
                <a16:creationId xmlns:a16="http://schemas.microsoft.com/office/drawing/2014/main" id="{DAFABCDA-A366-6D5A-B983-878A2A348538}"/>
              </a:ext>
            </a:extLst>
          </p:cNvPr>
          <p:cNvSpPr/>
          <p:nvPr userDrawn="1"/>
        </p:nvSpPr>
        <p:spPr>
          <a:xfrm>
            <a:off x="0" y="0"/>
            <a:ext cx="12195175" cy="5778000"/>
          </a:xfrm>
          <a:prstGeom prst="rect">
            <a:avLst/>
          </a:prstGeom>
          <a:solidFill>
            <a:srgbClr val="B4CDD7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" name="Rechteck 12">
            <a:extLst>
              <a:ext uri="{FF2B5EF4-FFF2-40B4-BE49-F238E27FC236}">
                <a16:creationId xmlns:a16="http://schemas.microsoft.com/office/drawing/2014/main" id="{42341227-5499-7225-647C-0D310A023C30}"/>
              </a:ext>
            </a:extLst>
          </p:cNvPr>
          <p:cNvSpPr/>
          <p:nvPr userDrawn="1"/>
        </p:nvSpPr>
        <p:spPr>
          <a:xfrm>
            <a:off x="-1" y="5778000"/>
            <a:ext cx="12195175" cy="108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" name="Textplatzhalter 11">
            <a:extLst>
              <a:ext uri="{FF2B5EF4-FFF2-40B4-BE49-F238E27FC236}">
                <a16:creationId xmlns:a16="http://schemas.microsoft.com/office/drawing/2014/main" id="{B2C23063-95EE-CEE9-A15A-01C73A4396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895172" y="1728437"/>
            <a:ext cx="5760000" cy="36000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sz="2000" b="0" i="0">
                <a:latin typeface="+mj-lt"/>
                <a:ea typeface="Arial" panose="020B060402020202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AE15AFC-FA66-39C6-6D6E-C13E359EE1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95172" y="360001"/>
            <a:ext cx="5760000" cy="1079999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>
              <a:buNone/>
              <a:defRPr lang="en-GB" sz="3200" b="0" i="0" kern="1200" dirty="0" smtClean="0">
                <a:solidFill>
                  <a:schemeClr val="tx2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marL="44767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2pPr>
            <a:lvl3pPr marL="8953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3pPr>
            <a:lvl4pPr marL="134302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4pPr>
            <a:lvl5pPr marL="18859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2525941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oor Office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2">
            <a:extLst>
              <a:ext uri="{FF2B5EF4-FFF2-40B4-BE49-F238E27FC236}">
                <a16:creationId xmlns:a16="http://schemas.microsoft.com/office/drawing/2014/main" id="{E74398DA-AFED-B7E3-7621-5B2712C4D5EF}"/>
              </a:ext>
            </a:extLst>
          </p:cNvPr>
          <p:cNvSpPr/>
          <p:nvPr userDrawn="1"/>
        </p:nvSpPr>
        <p:spPr>
          <a:xfrm>
            <a:off x="0" y="0"/>
            <a:ext cx="12195175" cy="5778000"/>
          </a:xfrm>
          <a:prstGeom prst="rect">
            <a:avLst/>
          </a:prstGeom>
          <a:solidFill>
            <a:schemeClr val="bg1">
              <a:lumMod val="95000"/>
              <a:alpha val="3981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" name="Rechteck 12">
            <a:extLst>
              <a:ext uri="{FF2B5EF4-FFF2-40B4-BE49-F238E27FC236}">
                <a16:creationId xmlns:a16="http://schemas.microsoft.com/office/drawing/2014/main" id="{06935E69-537F-3124-E6E8-E179D9A860BB}"/>
              </a:ext>
            </a:extLst>
          </p:cNvPr>
          <p:cNvSpPr/>
          <p:nvPr userDrawn="1"/>
        </p:nvSpPr>
        <p:spPr>
          <a:xfrm>
            <a:off x="-1" y="5778000"/>
            <a:ext cx="12195175" cy="1080000"/>
          </a:xfrm>
          <a:prstGeom prst="rect">
            <a:avLst/>
          </a:prstGeom>
          <a:solidFill>
            <a:srgbClr val="C8D0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9A0B2FD8-CD7F-E99F-E946-0AC6F30B05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8372" y="1728437"/>
            <a:ext cx="5760000" cy="36000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sz="2000" b="0" i="0">
                <a:latin typeface="+mj-lt"/>
                <a:ea typeface="Arial" panose="020B060402020202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CFB7F0B8-8D4E-AEC1-E336-1E7BD2C775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38372" y="360001"/>
            <a:ext cx="5760000" cy="1079999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>
              <a:buNone/>
              <a:defRPr lang="en-GB" sz="3200" b="0" i="0" kern="1200" dirty="0" smtClean="0">
                <a:solidFill>
                  <a:schemeClr val="tx2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marL="44767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2pPr>
            <a:lvl3pPr marL="8953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3pPr>
            <a:lvl4pPr marL="134302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4pPr>
            <a:lvl5pPr marL="18859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325630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oor Office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2">
            <a:extLst>
              <a:ext uri="{FF2B5EF4-FFF2-40B4-BE49-F238E27FC236}">
                <a16:creationId xmlns:a16="http://schemas.microsoft.com/office/drawing/2014/main" id="{E74398DA-AFED-B7E3-7621-5B2712C4D5EF}"/>
              </a:ext>
            </a:extLst>
          </p:cNvPr>
          <p:cNvSpPr/>
          <p:nvPr userDrawn="1"/>
        </p:nvSpPr>
        <p:spPr>
          <a:xfrm>
            <a:off x="0" y="0"/>
            <a:ext cx="12195175" cy="5778000"/>
          </a:xfrm>
          <a:prstGeom prst="rect">
            <a:avLst/>
          </a:prstGeom>
          <a:solidFill>
            <a:schemeClr val="bg1">
              <a:lumMod val="95000"/>
              <a:alpha val="3981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" name="Rechteck 12">
            <a:extLst>
              <a:ext uri="{FF2B5EF4-FFF2-40B4-BE49-F238E27FC236}">
                <a16:creationId xmlns:a16="http://schemas.microsoft.com/office/drawing/2014/main" id="{06935E69-537F-3124-E6E8-E179D9A860BB}"/>
              </a:ext>
            </a:extLst>
          </p:cNvPr>
          <p:cNvSpPr/>
          <p:nvPr userDrawn="1"/>
        </p:nvSpPr>
        <p:spPr>
          <a:xfrm>
            <a:off x="-1" y="5778000"/>
            <a:ext cx="12195175" cy="1080000"/>
          </a:xfrm>
          <a:prstGeom prst="rect">
            <a:avLst/>
          </a:prstGeom>
          <a:solidFill>
            <a:srgbClr val="C8D0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D206A055-94BF-E099-E6FD-D0594FD56C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17586" y="1728437"/>
            <a:ext cx="5760000" cy="36000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sz="2000" b="0" i="0">
                <a:latin typeface="+mj-lt"/>
                <a:ea typeface="Arial" panose="020B060402020202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0672134-BC9B-02EC-0798-28775E4F211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17586" y="360001"/>
            <a:ext cx="5760000" cy="1079999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>
              <a:buNone/>
              <a:defRPr lang="en-GB" sz="3200" b="0" i="0" kern="1200" dirty="0" smtClean="0">
                <a:solidFill>
                  <a:schemeClr val="tx2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marL="44767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2pPr>
            <a:lvl3pPr marL="8953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3pPr>
            <a:lvl4pPr marL="134302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4pPr>
            <a:lvl5pPr marL="18859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632786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oor Office 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2">
            <a:extLst>
              <a:ext uri="{FF2B5EF4-FFF2-40B4-BE49-F238E27FC236}">
                <a16:creationId xmlns:a16="http://schemas.microsoft.com/office/drawing/2014/main" id="{E74398DA-AFED-B7E3-7621-5B2712C4D5EF}"/>
              </a:ext>
            </a:extLst>
          </p:cNvPr>
          <p:cNvSpPr/>
          <p:nvPr userDrawn="1"/>
        </p:nvSpPr>
        <p:spPr>
          <a:xfrm>
            <a:off x="0" y="0"/>
            <a:ext cx="12195175" cy="5778000"/>
          </a:xfrm>
          <a:prstGeom prst="rect">
            <a:avLst/>
          </a:prstGeom>
          <a:solidFill>
            <a:schemeClr val="bg1">
              <a:lumMod val="95000"/>
              <a:alpha val="3981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" name="Rechteck 12">
            <a:extLst>
              <a:ext uri="{FF2B5EF4-FFF2-40B4-BE49-F238E27FC236}">
                <a16:creationId xmlns:a16="http://schemas.microsoft.com/office/drawing/2014/main" id="{06935E69-537F-3124-E6E8-E179D9A860BB}"/>
              </a:ext>
            </a:extLst>
          </p:cNvPr>
          <p:cNvSpPr/>
          <p:nvPr userDrawn="1"/>
        </p:nvSpPr>
        <p:spPr>
          <a:xfrm>
            <a:off x="-1" y="5778000"/>
            <a:ext cx="12195175" cy="1080000"/>
          </a:xfrm>
          <a:prstGeom prst="rect">
            <a:avLst/>
          </a:prstGeom>
          <a:solidFill>
            <a:srgbClr val="C8D0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D206A055-94BF-E099-E6FD-D0594FD56C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895172" y="1728437"/>
            <a:ext cx="5760000" cy="36000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sz="2000" b="0" i="0">
                <a:latin typeface="+mj-lt"/>
                <a:ea typeface="Arial" panose="020B060402020202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F2FECF8-2A6D-74C9-F122-1313FA5C2C5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95172" y="360001"/>
            <a:ext cx="5760000" cy="1079999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>
              <a:buNone/>
              <a:defRPr lang="en-GB" sz="3200" b="0" i="0" kern="1200" dirty="0" smtClean="0">
                <a:solidFill>
                  <a:schemeClr val="tx2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marL="44767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2pPr>
            <a:lvl3pPr marL="8953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3pPr>
            <a:lvl4pPr marL="134302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4pPr>
            <a:lvl5pPr marL="18859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0506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quare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993B3A64-C360-2EBE-3E0C-F17C3A88EDD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337175" y="-480"/>
            <a:ext cx="6858000" cy="6857999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</a:lstStyle>
          <a:p>
            <a:r>
              <a:rPr lang="en-US"/>
              <a:t>PLEASE ADD IMAGE</a:t>
            </a:r>
          </a:p>
        </p:txBody>
      </p:sp>
    </p:spTree>
    <p:extLst>
      <p:ext uri="{BB962C8B-B14F-4D97-AF65-F5344CB8AC3E}">
        <p14:creationId xmlns:p14="http://schemas.microsoft.com/office/powerpoint/2010/main" val="35403758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64159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6B9A91F-F9B6-4633-BD13-6BD1B5E3EF0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5175" cy="6858000"/>
          </a:xfrm>
        </p:spPr>
        <p:txBody>
          <a:bodyPr/>
          <a:lstStyle/>
          <a:p>
            <a:endParaRPr lang="de-DE" noProof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10579522" y="5340350"/>
            <a:ext cx="988755" cy="1157288"/>
            <a:chOff x="10582275" y="5340350"/>
            <a:chExt cx="989013" cy="1157288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0582275" y="5340350"/>
              <a:ext cx="989013" cy="1157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10582275" y="5340350"/>
              <a:ext cx="792163" cy="288925"/>
            </a:xfrm>
            <a:custGeom>
              <a:avLst/>
              <a:gdLst>
                <a:gd name="T0" fmla="*/ 2495 w 2495"/>
                <a:gd name="T1" fmla="*/ 0 h 910"/>
                <a:gd name="T2" fmla="*/ 0 w 2495"/>
                <a:gd name="T3" fmla="*/ 910 h 910"/>
                <a:gd name="T4" fmla="*/ 2495 w 2495"/>
                <a:gd name="T5" fmla="*/ 469 h 910"/>
                <a:gd name="T6" fmla="*/ 2495 w 2495"/>
                <a:gd name="T7" fmla="*/ 0 h 910"/>
                <a:gd name="T8" fmla="*/ 2495 w 2495"/>
                <a:gd name="T9" fmla="*/ 0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95" h="910">
                  <a:moveTo>
                    <a:pt x="2495" y="0"/>
                  </a:moveTo>
                  <a:lnTo>
                    <a:pt x="0" y="910"/>
                  </a:lnTo>
                  <a:lnTo>
                    <a:pt x="2495" y="469"/>
                  </a:lnTo>
                  <a:lnTo>
                    <a:pt x="2495" y="0"/>
                  </a:lnTo>
                  <a:lnTo>
                    <a:pt x="2495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6" name="Freeform 6"/>
            <p:cNvSpPr>
              <a:spLocks noEditPoints="1"/>
            </p:cNvSpPr>
            <p:nvPr/>
          </p:nvSpPr>
          <p:spPr bwMode="auto">
            <a:xfrm>
              <a:off x="10582275" y="5749925"/>
              <a:ext cx="989013" cy="747713"/>
            </a:xfrm>
            <a:custGeom>
              <a:avLst/>
              <a:gdLst>
                <a:gd name="T0" fmla="*/ 229 w 3115"/>
                <a:gd name="T1" fmla="*/ 1594 h 2357"/>
                <a:gd name="T2" fmla="*/ 258 w 3115"/>
                <a:gd name="T3" fmla="*/ 1788 h 2357"/>
                <a:gd name="T4" fmla="*/ 151 w 3115"/>
                <a:gd name="T5" fmla="*/ 1685 h 2357"/>
                <a:gd name="T6" fmla="*/ 354 w 3115"/>
                <a:gd name="T7" fmla="*/ 1774 h 2357"/>
                <a:gd name="T8" fmla="*/ 406 w 3115"/>
                <a:gd name="T9" fmla="*/ 1877 h 2357"/>
                <a:gd name="T10" fmla="*/ 1162 w 3115"/>
                <a:gd name="T11" fmla="*/ 1655 h 2357"/>
                <a:gd name="T12" fmla="*/ 1225 w 3115"/>
                <a:gd name="T13" fmla="*/ 1727 h 2357"/>
                <a:gd name="T14" fmla="*/ 702 w 3115"/>
                <a:gd name="T15" fmla="*/ 1874 h 2357"/>
                <a:gd name="T16" fmla="*/ 741 w 3115"/>
                <a:gd name="T17" fmla="*/ 1748 h 2357"/>
                <a:gd name="T18" fmla="*/ 878 w 3115"/>
                <a:gd name="T19" fmla="*/ 1874 h 2357"/>
                <a:gd name="T20" fmla="*/ 859 w 3115"/>
                <a:gd name="T21" fmla="*/ 1701 h 2357"/>
                <a:gd name="T22" fmla="*/ 2043 w 3115"/>
                <a:gd name="T23" fmla="*/ 1863 h 2357"/>
                <a:gd name="T24" fmla="*/ 2172 w 3115"/>
                <a:gd name="T25" fmla="*/ 1723 h 2357"/>
                <a:gd name="T26" fmla="*/ 2116 w 3115"/>
                <a:gd name="T27" fmla="*/ 1790 h 2357"/>
                <a:gd name="T28" fmla="*/ 1453 w 3115"/>
                <a:gd name="T29" fmla="*/ 1662 h 2357"/>
                <a:gd name="T30" fmla="*/ 1324 w 3115"/>
                <a:gd name="T31" fmla="*/ 1799 h 2357"/>
                <a:gd name="T32" fmla="*/ 1452 w 3115"/>
                <a:gd name="T33" fmla="*/ 1897 h 2357"/>
                <a:gd name="T34" fmla="*/ 1513 w 3115"/>
                <a:gd name="T35" fmla="*/ 1868 h 2357"/>
                <a:gd name="T36" fmla="*/ 1391 w 3115"/>
                <a:gd name="T37" fmla="*/ 1709 h 2357"/>
                <a:gd name="T38" fmla="*/ 1782 w 3115"/>
                <a:gd name="T39" fmla="*/ 1714 h 2357"/>
                <a:gd name="T40" fmla="*/ 1662 w 3115"/>
                <a:gd name="T41" fmla="*/ 1851 h 2357"/>
                <a:gd name="T42" fmla="*/ 1808 w 3115"/>
                <a:gd name="T43" fmla="*/ 1662 h 2357"/>
                <a:gd name="T44" fmla="*/ 1739 w 3115"/>
                <a:gd name="T45" fmla="*/ 1769 h 2357"/>
                <a:gd name="T46" fmla="*/ 2354 w 3115"/>
                <a:gd name="T47" fmla="*/ 1810 h 2357"/>
                <a:gd name="T48" fmla="*/ 2384 w 3115"/>
                <a:gd name="T49" fmla="*/ 1694 h 2357"/>
                <a:gd name="T50" fmla="*/ 2203 w 3115"/>
                <a:gd name="T51" fmla="*/ 1763 h 2357"/>
                <a:gd name="T52" fmla="*/ 2261 w 3115"/>
                <a:gd name="T53" fmla="*/ 1739 h 2357"/>
                <a:gd name="T54" fmla="*/ 2844 w 3115"/>
                <a:gd name="T55" fmla="*/ 1829 h 2357"/>
                <a:gd name="T56" fmla="*/ 2878 w 3115"/>
                <a:gd name="T57" fmla="*/ 1654 h 2357"/>
                <a:gd name="T58" fmla="*/ 2755 w 3115"/>
                <a:gd name="T59" fmla="*/ 1831 h 2357"/>
                <a:gd name="T60" fmla="*/ 2814 w 3115"/>
                <a:gd name="T61" fmla="*/ 1700 h 2357"/>
                <a:gd name="T62" fmla="*/ 2712 w 3115"/>
                <a:gd name="T63" fmla="*/ 1821 h 2357"/>
                <a:gd name="T64" fmla="*/ 2712 w 3115"/>
                <a:gd name="T65" fmla="*/ 1651 h 2357"/>
                <a:gd name="T66" fmla="*/ 2448 w 3115"/>
                <a:gd name="T67" fmla="*/ 1593 h 2357"/>
                <a:gd name="T68" fmla="*/ 3064 w 3115"/>
                <a:gd name="T69" fmla="*/ 1701 h 2357"/>
                <a:gd name="T70" fmla="*/ 3115 w 3115"/>
                <a:gd name="T71" fmla="*/ 1659 h 2357"/>
                <a:gd name="T72" fmla="*/ 2545 w 3115"/>
                <a:gd name="T73" fmla="*/ 2046 h 2357"/>
                <a:gd name="T74" fmla="*/ 2437 w 3115"/>
                <a:gd name="T75" fmla="*/ 2222 h 2357"/>
                <a:gd name="T76" fmla="*/ 2515 w 3115"/>
                <a:gd name="T77" fmla="*/ 2219 h 2357"/>
                <a:gd name="T78" fmla="*/ 2547 w 3115"/>
                <a:gd name="T79" fmla="*/ 2212 h 2357"/>
                <a:gd name="T80" fmla="*/ 607 w 3115"/>
                <a:gd name="T81" fmla="*/ 2056 h 2357"/>
                <a:gd name="T82" fmla="*/ 0 w 3115"/>
                <a:gd name="T83" fmla="*/ 2042 h 2357"/>
                <a:gd name="T84" fmla="*/ 344 w 3115"/>
                <a:gd name="T85" fmla="*/ 2062 h 2357"/>
                <a:gd name="T86" fmla="*/ 421 w 3115"/>
                <a:gd name="T87" fmla="*/ 2270 h 2357"/>
                <a:gd name="T88" fmla="*/ 451 w 3115"/>
                <a:gd name="T89" fmla="*/ 2046 h 2357"/>
                <a:gd name="T90" fmla="*/ 429 w 3115"/>
                <a:gd name="T91" fmla="*/ 2093 h 2357"/>
                <a:gd name="T92" fmla="*/ 2222 w 3115"/>
                <a:gd name="T93" fmla="*/ 2106 h 2357"/>
                <a:gd name="T94" fmla="*/ 1844 w 3115"/>
                <a:gd name="T95" fmla="*/ 2266 h 2357"/>
                <a:gd name="T96" fmla="*/ 1832 w 3115"/>
                <a:gd name="T97" fmla="*/ 2125 h 2357"/>
                <a:gd name="T98" fmla="*/ 1940 w 3115"/>
                <a:gd name="T99" fmla="*/ 2230 h 2357"/>
                <a:gd name="T100" fmla="*/ 2122 w 3115"/>
                <a:gd name="T101" fmla="*/ 2141 h 2357"/>
                <a:gd name="T102" fmla="*/ 1975 w 3115"/>
                <a:gd name="T103" fmla="*/ 2155 h 2357"/>
                <a:gd name="T104" fmla="*/ 2020 w 3115"/>
                <a:gd name="T105" fmla="*/ 2219 h 2357"/>
                <a:gd name="T106" fmla="*/ 1147 w 3115"/>
                <a:gd name="T107" fmla="*/ 2039 h 2357"/>
                <a:gd name="T108" fmla="*/ 1175 w 3115"/>
                <a:gd name="T109" fmla="*/ 2096 h 2357"/>
                <a:gd name="T110" fmla="*/ 1343 w 3115"/>
                <a:gd name="T111" fmla="*/ 2041 h 2357"/>
                <a:gd name="T112" fmla="*/ 1350 w 3115"/>
                <a:gd name="T113" fmla="*/ 2269 h 2357"/>
                <a:gd name="T114" fmla="*/ 1366 w 3115"/>
                <a:gd name="T115" fmla="*/ 2357 h 2357"/>
                <a:gd name="T116" fmla="*/ 1399 w 3115"/>
                <a:gd name="T117" fmla="*/ 2216 h 2357"/>
                <a:gd name="T118" fmla="*/ 1414 w 3115"/>
                <a:gd name="T119" fmla="*/ 2102 h 2357"/>
                <a:gd name="T120" fmla="*/ 401 w 3115"/>
                <a:gd name="T121" fmla="*/ 498 h 2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15" h="2357">
                  <a:moveTo>
                    <a:pt x="259" y="1777"/>
                  </a:moveTo>
                  <a:lnTo>
                    <a:pt x="259" y="1777"/>
                  </a:lnTo>
                  <a:lnTo>
                    <a:pt x="259" y="1769"/>
                  </a:lnTo>
                  <a:lnTo>
                    <a:pt x="258" y="1762"/>
                  </a:lnTo>
                  <a:lnTo>
                    <a:pt x="255" y="1749"/>
                  </a:lnTo>
                  <a:lnTo>
                    <a:pt x="249" y="1738"/>
                  </a:lnTo>
                  <a:lnTo>
                    <a:pt x="243" y="1729"/>
                  </a:lnTo>
                  <a:lnTo>
                    <a:pt x="235" y="1722"/>
                  </a:lnTo>
                  <a:lnTo>
                    <a:pt x="227" y="1717"/>
                  </a:lnTo>
                  <a:lnTo>
                    <a:pt x="220" y="1712"/>
                  </a:lnTo>
                  <a:lnTo>
                    <a:pt x="214" y="1709"/>
                  </a:lnTo>
                  <a:lnTo>
                    <a:pt x="214" y="1709"/>
                  </a:lnTo>
                  <a:lnTo>
                    <a:pt x="222" y="1703"/>
                  </a:lnTo>
                  <a:lnTo>
                    <a:pt x="228" y="1698"/>
                  </a:lnTo>
                  <a:lnTo>
                    <a:pt x="234" y="1691"/>
                  </a:lnTo>
                  <a:lnTo>
                    <a:pt x="239" y="1683"/>
                  </a:lnTo>
                  <a:lnTo>
                    <a:pt x="244" y="1675"/>
                  </a:lnTo>
                  <a:lnTo>
                    <a:pt x="246" y="1666"/>
                  </a:lnTo>
                  <a:lnTo>
                    <a:pt x="248" y="1658"/>
                  </a:lnTo>
                  <a:lnTo>
                    <a:pt x="248" y="1648"/>
                  </a:lnTo>
                  <a:lnTo>
                    <a:pt x="248" y="1648"/>
                  </a:lnTo>
                  <a:lnTo>
                    <a:pt x="248" y="1639"/>
                  </a:lnTo>
                  <a:lnTo>
                    <a:pt x="247" y="1630"/>
                  </a:lnTo>
                  <a:lnTo>
                    <a:pt x="245" y="1622"/>
                  </a:lnTo>
                  <a:lnTo>
                    <a:pt x="243" y="1614"/>
                  </a:lnTo>
                  <a:lnTo>
                    <a:pt x="239" y="1606"/>
                  </a:lnTo>
                  <a:lnTo>
                    <a:pt x="235" y="1600"/>
                  </a:lnTo>
                  <a:lnTo>
                    <a:pt x="229" y="1594"/>
                  </a:lnTo>
                  <a:lnTo>
                    <a:pt x="224" y="1589"/>
                  </a:lnTo>
                  <a:lnTo>
                    <a:pt x="217" y="1584"/>
                  </a:lnTo>
                  <a:lnTo>
                    <a:pt x="210" y="1580"/>
                  </a:lnTo>
                  <a:lnTo>
                    <a:pt x="203" y="1576"/>
                  </a:lnTo>
                  <a:lnTo>
                    <a:pt x="194" y="1573"/>
                  </a:lnTo>
                  <a:lnTo>
                    <a:pt x="185" y="1571"/>
                  </a:lnTo>
                  <a:lnTo>
                    <a:pt x="175" y="1569"/>
                  </a:lnTo>
                  <a:lnTo>
                    <a:pt x="165" y="1569"/>
                  </a:lnTo>
                  <a:lnTo>
                    <a:pt x="154" y="1568"/>
                  </a:lnTo>
                  <a:lnTo>
                    <a:pt x="22" y="1568"/>
                  </a:lnTo>
                  <a:lnTo>
                    <a:pt x="22" y="1874"/>
                  </a:lnTo>
                  <a:lnTo>
                    <a:pt x="153" y="1874"/>
                  </a:lnTo>
                  <a:lnTo>
                    <a:pt x="153" y="1874"/>
                  </a:lnTo>
                  <a:lnTo>
                    <a:pt x="165" y="1874"/>
                  </a:lnTo>
                  <a:lnTo>
                    <a:pt x="176" y="1873"/>
                  </a:lnTo>
                  <a:lnTo>
                    <a:pt x="187" y="1871"/>
                  </a:lnTo>
                  <a:lnTo>
                    <a:pt x="197" y="1868"/>
                  </a:lnTo>
                  <a:lnTo>
                    <a:pt x="207" y="1864"/>
                  </a:lnTo>
                  <a:lnTo>
                    <a:pt x="216" y="1860"/>
                  </a:lnTo>
                  <a:lnTo>
                    <a:pt x="224" y="1854"/>
                  </a:lnTo>
                  <a:lnTo>
                    <a:pt x="230" y="1849"/>
                  </a:lnTo>
                  <a:lnTo>
                    <a:pt x="237" y="1842"/>
                  </a:lnTo>
                  <a:lnTo>
                    <a:pt x="243" y="1834"/>
                  </a:lnTo>
                  <a:lnTo>
                    <a:pt x="248" y="1827"/>
                  </a:lnTo>
                  <a:lnTo>
                    <a:pt x="252" y="1818"/>
                  </a:lnTo>
                  <a:lnTo>
                    <a:pt x="255" y="1809"/>
                  </a:lnTo>
                  <a:lnTo>
                    <a:pt x="257" y="1799"/>
                  </a:lnTo>
                  <a:lnTo>
                    <a:pt x="258" y="1788"/>
                  </a:lnTo>
                  <a:lnTo>
                    <a:pt x="259" y="1777"/>
                  </a:lnTo>
                  <a:lnTo>
                    <a:pt x="259" y="1777"/>
                  </a:lnTo>
                  <a:lnTo>
                    <a:pt x="259" y="1777"/>
                  </a:lnTo>
                  <a:close/>
                  <a:moveTo>
                    <a:pt x="153" y="1823"/>
                  </a:moveTo>
                  <a:lnTo>
                    <a:pt x="79" y="1823"/>
                  </a:lnTo>
                  <a:lnTo>
                    <a:pt x="79" y="1735"/>
                  </a:lnTo>
                  <a:lnTo>
                    <a:pt x="153" y="1735"/>
                  </a:lnTo>
                  <a:lnTo>
                    <a:pt x="153" y="1735"/>
                  </a:lnTo>
                  <a:lnTo>
                    <a:pt x="164" y="1737"/>
                  </a:lnTo>
                  <a:lnTo>
                    <a:pt x="173" y="1738"/>
                  </a:lnTo>
                  <a:lnTo>
                    <a:pt x="180" y="1741"/>
                  </a:lnTo>
                  <a:lnTo>
                    <a:pt x="187" y="1747"/>
                  </a:lnTo>
                  <a:lnTo>
                    <a:pt x="193" y="1752"/>
                  </a:lnTo>
                  <a:lnTo>
                    <a:pt x="196" y="1760"/>
                  </a:lnTo>
                  <a:lnTo>
                    <a:pt x="198" y="1769"/>
                  </a:lnTo>
                  <a:lnTo>
                    <a:pt x="199" y="1779"/>
                  </a:lnTo>
                  <a:lnTo>
                    <a:pt x="199" y="1779"/>
                  </a:lnTo>
                  <a:lnTo>
                    <a:pt x="198" y="1789"/>
                  </a:lnTo>
                  <a:lnTo>
                    <a:pt x="196" y="1798"/>
                  </a:lnTo>
                  <a:lnTo>
                    <a:pt x="191" y="1805"/>
                  </a:lnTo>
                  <a:lnTo>
                    <a:pt x="187" y="1811"/>
                  </a:lnTo>
                  <a:lnTo>
                    <a:pt x="180" y="1817"/>
                  </a:lnTo>
                  <a:lnTo>
                    <a:pt x="173" y="1820"/>
                  </a:lnTo>
                  <a:lnTo>
                    <a:pt x="163" y="1822"/>
                  </a:lnTo>
                  <a:lnTo>
                    <a:pt x="153" y="1823"/>
                  </a:lnTo>
                  <a:lnTo>
                    <a:pt x="153" y="1823"/>
                  </a:lnTo>
                  <a:lnTo>
                    <a:pt x="153" y="1823"/>
                  </a:lnTo>
                  <a:close/>
                  <a:moveTo>
                    <a:pt x="151" y="1685"/>
                  </a:moveTo>
                  <a:lnTo>
                    <a:pt x="79" y="1685"/>
                  </a:lnTo>
                  <a:lnTo>
                    <a:pt x="79" y="1620"/>
                  </a:lnTo>
                  <a:lnTo>
                    <a:pt x="149" y="1620"/>
                  </a:lnTo>
                  <a:lnTo>
                    <a:pt x="149" y="1620"/>
                  </a:lnTo>
                  <a:lnTo>
                    <a:pt x="158" y="1621"/>
                  </a:lnTo>
                  <a:lnTo>
                    <a:pt x="167" y="1622"/>
                  </a:lnTo>
                  <a:lnTo>
                    <a:pt x="174" y="1624"/>
                  </a:lnTo>
                  <a:lnTo>
                    <a:pt x="179" y="1628"/>
                  </a:lnTo>
                  <a:lnTo>
                    <a:pt x="184" y="1633"/>
                  </a:lnTo>
                  <a:lnTo>
                    <a:pt x="187" y="1639"/>
                  </a:lnTo>
                  <a:lnTo>
                    <a:pt x="188" y="1645"/>
                  </a:lnTo>
                  <a:lnTo>
                    <a:pt x="189" y="1653"/>
                  </a:lnTo>
                  <a:lnTo>
                    <a:pt x="189" y="1653"/>
                  </a:lnTo>
                  <a:lnTo>
                    <a:pt x="189" y="1659"/>
                  </a:lnTo>
                  <a:lnTo>
                    <a:pt x="188" y="1664"/>
                  </a:lnTo>
                  <a:lnTo>
                    <a:pt x="186" y="1670"/>
                  </a:lnTo>
                  <a:lnTo>
                    <a:pt x="183" y="1674"/>
                  </a:lnTo>
                  <a:lnTo>
                    <a:pt x="177" y="1679"/>
                  </a:lnTo>
                  <a:lnTo>
                    <a:pt x="170" y="1682"/>
                  </a:lnTo>
                  <a:lnTo>
                    <a:pt x="163" y="1684"/>
                  </a:lnTo>
                  <a:lnTo>
                    <a:pt x="151" y="1685"/>
                  </a:lnTo>
                  <a:lnTo>
                    <a:pt x="151" y="1685"/>
                  </a:lnTo>
                  <a:lnTo>
                    <a:pt x="151" y="1685"/>
                  </a:lnTo>
                  <a:close/>
                  <a:moveTo>
                    <a:pt x="298" y="1778"/>
                  </a:moveTo>
                  <a:lnTo>
                    <a:pt x="298" y="1651"/>
                  </a:lnTo>
                  <a:lnTo>
                    <a:pt x="354" y="1651"/>
                  </a:lnTo>
                  <a:lnTo>
                    <a:pt x="354" y="1774"/>
                  </a:lnTo>
                  <a:lnTo>
                    <a:pt x="354" y="1774"/>
                  </a:lnTo>
                  <a:lnTo>
                    <a:pt x="354" y="1787"/>
                  </a:lnTo>
                  <a:lnTo>
                    <a:pt x="356" y="1799"/>
                  </a:lnTo>
                  <a:lnTo>
                    <a:pt x="360" y="1808"/>
                  </a:lnTo>
                  <a:lnTo>
                    <a:pt x="364" y="1815"/>
                  </a:lnTo>
                  <a:lnTo>
                    <a:pt x="370" y="1821"/>
                  </a:lnTo>
                  <a:lnTo>
                    <a:pt x="376" y="1825"/>
                  </a:lnTo>
                  <a:lnTo>
                    <a:pt x="385" y="1828"/>
                  </a:lnTo>
                  <a:lnTo>
                    <a:pt x="395" y="1829"/>
                  </a:lnTo>
                  <a:lnTo>
                    <a:pt x="395" y="1829"/>
                  </a:lnTo>
                  <a:lnTo>
                    <a:pt x="405" y="1828"/>
                  </a:lnTo>
                  <a:lnTo>
                    <a:pt x="413" y="1825"/>
                  </a:lnTo>
                  <a:lnTo>
                    <a:pt x="421" y="1821"/>
                  </a:lnTo>
                  <a:lnTo>
                    <a:pt x="426" y="1815"/>
                  </a:lnTo>
                  <a:lnTo>
                    <a:pt x="431" y="1808"/>
                  </a:lnTo>
                  <a:lnTo>
                    <a:pt x="434" y="1798"/>
                  </a:lnTo>
                  <a:lnTo>
                    <a:pt x="436" y="1787"/>
                  </a:lnTo>
                  <a:lnTo>
                    <a:pt x="436" y="1774"/>
                  </a:lnTo>
                  <a:lnTo>
                    <a:pt x="436" y="1651"/>
                  </a:lnTo>
                  <a:lnTo>
                    <a:pt x="492" y="1651"/>
                  </a:lnTo>
                  <a:lnTo>
                    <a:pt x="492" y="1874"/>
                  </a:lnTo>
                  <a:lnTo>
                    <a:pt x="436" y="1874"/>
                  </a:lnTo>
                  <a:lnTo>
                    <a:pt x="436" y="1857"/>
                  </a:lnTo>
                  <a:lnTo>
                    <a:pt x="436" y="1857"/>
                  </a:lnTo>
                  <a:lnTo>
                    <a:pt x="432" y="1862"/>
                  </a:lnTo>
                  <a:lnTo>
                    <a:pt x="425" y="1867"/>
                  </a:lnTo>
                  <a:lnTo>
                    <a:pt x="420" y="1871"/>
                  </a:lnTo>
                  <a:lnTo>
                    <a:pt x="413" y="1873"/>
                  </a:lnTo>
                  <a:lnTo>
                    <a:pt x="406" y="1877"/>
                  </a:lnTo>
                  <a:lnTo>
                    <a:pt x="399" y="1878"/>
                  </a:lnTo>
                  <a:lnTo>
                    <a:pt x="391" y="1879"/>
                  </a:lnTo>
                  <a:lnTo>
                    <a:pt x="383" y="1880"/>
                  </a:lnTo>
                  <a:lnTo>
                    <a:pt x="383" y="1880"/>
                  </a:lnTo>
                  <a:lnTo>
                    <a:pt x="370" y="1879"/>
                  </a:lnTo>
                  <a:lnTo>
                    <a:pt x="358" y="1877"/>
                  </a:lnTo>
                  <a:lnTo>
                    <a:pt x="348" y="1873"/>
                  </a:lnTo>
                  <a:lnTo>
                    <a:pt x="338" y="1869"/>
                  </a:lnTo>
                  <a:lnTo>
                    <a:pt x="331" y="1863"/>
                  </a:lnTo>
                  <a:lnTo>
                    <a:pt x="324" y="1858"/>
                  </a:lnTo>
                  <a:lnTo>
                    <a:pt x="318" y="1850"/>
                  </a:lnTo>
                  <a:lnTo>
                    <a:pt x="313" y="1842"/>
                  </a:lnTo>
                  <a:lnTo>
                    <a:pt x="309" y="1834"/>
                  </a:lnTo>
                  <a:lnTo>
                    <a:pt x="306" y="1827"/>
                  </a:lnTo>
                  <a:lnTo>
                    <a:pt x="302" y="1809"/>
                  </a:lnTo>
                  <a:lnTo>
                    <a:pt x="299" y="1792"/>
                  </a:lnTo>
                  <a:lnTo>
                    <a:pt x="298" y="1778"/>
                  </a:lnTo>
                  <a:lnTo>
                    <a:pt x="298" y="1778"/>
                  </a:lnTo>
                  <a:lnTo>
                    <a:pt x="298" y="1778"/>
                  </a:lnTo>
                  <a:close/>
                  <a:moveTo>
                    <a:pt x="1144" y="1874"/>
                  </a:moveTo>
                  <a:lnTo>
                    <a:pt x="1089" y="1874"/>
                  </a:lnTo>
                  <a:lnTo>
                    <a:pt x="1089" y="1651"/>
                  </a:lnTo>
                  <a:lnTo>
                    <a:pt x="1144" y="1651"/>
                  </a:lnTo>
                  <a:lnTo>
                    <a:pt x="1144" y="1670"/>
                  </a:lnTo>
                  <a:lnTo>
                    <a:pt x="1144" y="1670"/>
                  </a:lnTo>
                  <a:lnTo>
                    <a:pt x="1150" y="1664"/>
                  </a:lnTo>
                  <a:lnTo>
                    <a:pt x="1156" y="1659"/>
                  </a:lnTo>
                  <a:lnTo>
                    <a:pt x="1162" y="1655"/>
                  </a:lnTo>
                  <a:lnTo>
                    <a:pt x="1169" y="1652"/>
                  </a:lnTo>
                  <a:lnTo>
                    <a:pt x="1177" y="1649"/>
                  </a:lnTo>
                  <a:lnTo>
                    <a:pt x="1183" y="1648"/>
                  </a:lnTo>
                  <a:lnTo>
                    <a:pt x="1192" y="1646"/>
                  </a:lnTo>
                  <a:lnTo>
                    <a:pt x="1200" y="1645"/>
                  </a:lnTo>
                  <a:lnTo>
                    <a:pt x="1200" y="1645"/>
                  </a:lnTo>
                  <a:lnTo>
                    <a:pt x="1210" y="1646"/>
                  </a:lnTo>
                  <a:lnTo>
                    <a:pt x="1219" y="1648"/>
                  </a:lnTo>
                  <a:lnTo>
                    <a:pt x="1228" y="1650"/>
                  </a:lnTo>
                  <a:lnTo>
                    <a:pt x="1236" y="1652"/>
                  </a:lnTo>
                  <a:lnTo>
                    <a:pt x="1244" y="1655"/>
                  </a:lnTo>
                  <a:lnTo>
                    <a:pt x="1250" y="1661"/>
                  </a:lnTo>
                  <a:lnTo>
                    <a:pt x="1256" y="1665"/>
                  </a:lnTo>
                  <a:lnTo>
                    <a:pt x="1261" y="1672"/>
                  </a:lnTo>
                  <a:lnTo>
                    <a:pt x="1267" y="1679"/>
                  </a:lnTo>
                  <a:lnTo>
                    <a:pt x="1270" y="1686"/>
                  </a:lnTo>
                  <a:lnTo>
                    <a:pt x="1275" y="1694"/>
                  </a:lnTo>
                  <a:lnTo>
                    <a:pt x="1277" y="1703"/>
                  </a:lnTo>
                  <a:lnTo>
                    <a:pt x="1279" y="1713"/>
                  </a:lnTo>
                  <a:lnTo>
                    <a:pt x="1281" y="1724"/>
                  </a:lnTo>
                  <a:lnTo>
                    <a:pt x="1283" y="1735"/>
                  </a:lnTo>
                  <a:lnTo>
                    <a:pt x="1283" y="1748"/>
                  </a:lnTo>
                  <a:lnTo>
                    <a:pt x="1283" y="1874"/>
                  </a:lnTo>
                  <a:lnTo>
                    <a:pt x="1227" y="1874"/>
                  </a:lnTo>
                  <a:lnTo>
                    <a:pt x="1227" y="1751"/>
                  </a:lnTo>
                  <a:lnTo>
                    <a:pt x="1227" y="1751"/>
                  </a:lnTo>
                  <a:lnTo>
                    <a:pt x="1227" y="1738"/>
                  </a:lnTo>
                  <a:lnTo>
                    <a:pt x="1225" y="1727"/>
                  </a:lnTo>
                  <a:lnTo>
                    <a:pt x="1221" y="1718"/>
                  </a:lnTo>
                  <a:lnTo>
                    <a:pt x="1217" y="1710"/>
                  </a:lnTo>
                  <a:lnTo>
                    <a:pt x="1211" y="1704"/>
                  </a:lnTo>
                  <a:lnTo>
                    <a:pt x="1205" y="1700"/>
                  </a:lnTo>
                  <a:lnTo>
                    <a:pt x="1197" y="1698"/>
                  </a:lnTo>
                  <a:lnTo>
                    <a:pt x="1187" y="1696"/>
                  </a:lnTo>
                  <a:lnTo>
                    <a:pt x="1187" y="1696"/>
                  </a:lnTo>
                  <a:lnTo>
                    <a:pt x="1177" y="1698"/>
                  </a:lnTo>
                  <a:lnTo>
                    <a:pt x="1168" y="1700"/>
                  </a:lnTo>
                  <a:lnTo>
                    <a:pt x="1161" y="1704"/>
                  </a:lnTo>
                  <a:lnTo>
                    <a:pt x="1156" y="1710"/>
                  </a:lnTo>
                  <a:lnTo>
                    <a:pt x="1150" y="1718"/>
                  </a:lnTo>
                  <a:lnTo>
                    <a:pt x="1147" y="1728"/>
                  </a:lnTo>
                  <a:lnTo>
                    <a:pt x="1144" y="1739"/>
                  </a:lnTo>
                  <a:lnTo>
                    <a:pt x="1144" y="1751"/>
                  </a:lnTo>
                  <a:lnTo>
                    <a:pt x="1144" y="1874"/>
                  </a:lnTo>
                  <a:lnTo>
                    <a:pt x="1144" y="1874"/>
                  </a:lnTo>
                  <a:close/>
                  <a:moveTo>
                    <a:pt x="598" y="1762"/>
                  </a:moveTo>
                  <a:lnTo>
                    <a:pt x="598" y="1874"/>
                  </a:lnTo>
                  <a:lnTo>
                    <a:pt x="542" y="1874"/>
                  </a:lnTo>
                  <a:lnTo>
                    <a:pt x="542" y="1651"/>
                  </a:lnTo>
                  <a:lnTo>
                    <a:pt x="598" y="1651"/>
                  </a:lnTo>
                  <a:lnTo>
                    <a:pt x="598" y="1762"/>
                  </a:lnTo>
                  <a:lnTo>
                    <a:pt x="598" y="1762"/>
                  </a:lnTo>
                  <a:close/>
                  <a:moveTo>
                    <a:pt x="647" y="1585"/>
                  </a:moveTo>
                  <a:lnTo>
                    <a:pt x="702" y="1558"/>
                  </a:lnTo>
                  <a:lnTo>
                    <a:pt x="702" y="1760"/>
                  </a:lnTo>
                  <a:lnTo>
                    <a:pt x="702" y="1874"/>
                  </a:lnTo>
                  <a:lnTo>
                    <a:pt x="647" y="1874"/>
                  </a:lnTo>
                  <a:lnTo>
                    <a:pt x="647" y="1585"/>
                  </a:lnTo>
                  <a:lnTo>
                    <a:pt x="647" y="1585"/>
                  </a:lnTo>
                  <a:close/>
                  <a:moveTo>
                    <a:pt x="878" y="1666"/>
                  </a:moveTo>
                  <a:lnTo>
                    <a:pt x="878" y="1666"/>
                  </a:lnTo>
                  <a:lnTo>
                    <a:pt x="874" y="1661"/>
                  </a:lnTo>
                  <a:lnTo>
                    <a:pt x="868" y="1658"/>
                  </a:lnTo>
                  <a:lnTo>
                    <a:pt x="862" y="1653"/>
                  </a:lnTo>
                  <a:lnTo>
                    <a:pt x="856" y="1651"/>
                  </a:lnTo>
                  <a:lnTo>
                    <a:pt x="849" y="1649"/>
                  </a:lnTo>
                  <a:lnTo>
                    <a:pt x="843" y="1646"/>
                  </a:lnTo>
                  <a:lnTo>
                    <a:pt x="829" y="1645"/>
                  </a:lnTo>
                  <a:lnTo>
                    <a:pt x="829" y="1645"/>
                  </a:lnTo>
                  <a:lnTo>
                    <a:pt x="819" y="1646"/>
                  </a:lnTo>
                  <a:lnTo>
                    <a:pt x="809" y="1648"/>
                  </a:lnTo>
                  <a:lnTo>
                    <a:pt x="800" y="1650"/>
                  </a:lnTo>
                  <a:lnTo>
                    <a:pt x="793" y="1653"/>
                  </a:lnTo>
                  <a:lnTo>
                    <a:pt x="785" y="1658"/>
                  </a:lnTo>
                  <a:lnTo>
                    <a:pt x="777" y="1663"/>
                  </a:lnTo>
                  <a:lnTo>
                    <a:pt x="770" y="1670"/>
                  </a:lnTo>
                  <a:lnTo>
                    <a:pt x="765" y="1676"/>
                  </a:lnTo>
                  <a:lnTo>
                    <a:pt x="759" y="1684"/>
                  </a:lnTo>
                  <a:lnTo>
                    <a:pt x="755" y="1693"/>
                  </a:lnTo>
                  <a:lnTo>
                    <a:pt x="750" y="1702"/>
                  </a:lnTo>
                  <a:lnTo>
                    <a:pt x="747" y="1712"/>
                  </a:lnTo>
                  <a:lnTo>
                    <a:pt x="745" y="1723"/>
                  </a:lnTo>
                  <a:lnTo>
                    <a:pt x="743" y="1735"/>
                  </a:lnTo>
                  <a:lnTo>
                    <a:pt x="741" y="1748"/>
                  </a:lnTo>
                  <a:lnTo>
                    <a:pt x="741" y="1760"/>
                  </a:lnTo>
                  <a:lnTo>
                    <a:pt x="741" y="1760"/>
                  </a:lnTo>
                  <a:lnTo>
                    <a:pt x="741" y="1774"/>
                  </a:lnTo>
                  <a:lnTo>
                    <a:pt x="743" y="1787"/>
                  </a:lnTo>
                  <a:lnTo>
                    <a:pt x="745" y="1799"/>
                  </a:lnTo>
                  <a:lnTo>
                    <a:pt x="747" y="1810"/>
                  </a:lnTo>
                  <a:lnTo>
                    <a:pt x="750" y="1821"/>
                  </a:lnTo>
                  <a:lnTo>
                    <a:pt x="754" y="1831"/>
                  </a:lnTo>
                  <a:lnTo>
                    <a:pt x="758" y="1840"/>
                  </a:lnTo>
                  <a:lnTo>
                    <a:pt x="764" y="1848"/>
                  </a:lnTo>
                  <a:lnTo>
                    <a:pt x="770" y="1856"/>
                  </a:lnTo>
                  <a:lnTo>
                    <a:pt x="776" y="1861"/>
                  </a:lnTo>
                  <a:lnTo>
                    <a:pt x="784" y="1867"/>
                  </a:lnTo>
                  <a:lnTo>
                    <a:pt x="792" y="1871"/>
                  </a:lnTo>
                  <a:lnTo>
                    <a:pt x="799" y="1874"/>
                  </a:lnTo>
                  <a:lnTo>
                    <a:pt x="808" y="1878"/>
                  </a:lnTo>
                  <a:lnTo>
                    <a:pt x="818" y="1879"/>
                  </a:lnTo>
                  <a:lnTo>
                    <a:pt x="828" y="1880"/>
                  </a:lnTo>
                  <a:lnTo>
                    <a:pt x="828" y="1880"/>
                  </a:lnTo>
                  <a:lnTo>
                    <a:pt x="835" y="1879"/>
                  </a:lnTo>
                  <a:lnTo>
                    <a:pt x="842" y="1878"/>
                  </a:lnTo>
                  <a:lnTo>
                    <a:pt x="848" y="1877"/>
                  </a:lnTo>
                  <a:lnTo>
                    <a:pt x="855" y="1874"/>
                  </a:lnTo>
                  <a:lnTo>
                    <a:pt x="861" y="1871"/>
                  </a:lnTo>
                  <a:lnTo>
                    <a:pt x="867" y="1868"/>
                  </a:lnTo>
                  <a:lnTo>
                    <a:pt x="873" y="1863"/>
                  </a:lnTo>
                  <a:lnTo>
                    <a:pt x="878" y="1858"/>
                  </a:lnTo>
                  <a:lnTo>
                    <a:pt x="878" y="1874"/>
                  </a:lnTo>
                  <a:lnTo>
                    <a:pt x="934" y="1874"/>
                  </a:lnTo>
                  <a:lnTo>
                    <a:pt x="934" y="1558"/>
                  </a:lnTo>
                  <a:lnTo>
                    <a:pt x="878" y="1585"/>
                  </a:lnTo>
                  <a:lnTo>
                    <a:pt x="878" y="1666"/>
                  </a:lnTo>
                  <a:lnTo>
                    <a:pt x="878" y="1666"/>
                  </a:lnTo>
                  <a:close/>
                  <a:moveTo>
                    <a:pt x="839" y="1829"/>
                  </a:moveTo>
                  <a:lnTo>
                    <a:pt x="839" y="1829"/>
                  </a:lnTo>
                  <a:lnTo>
                    <a:pt x="833" y="1828"/>
                  </a:lnTo>
                  <a:lnTo>
                    <a:pt x="825" y="1825"/>
                  </a:lnTo>
                  <a:lnTo>
                    <a:pt x="818" y="1822"/>
                  </a:lnTo>
                  <a:lnTo>
                    <a:pt x="812" y="1815"/>
                  </a:lnTo>
                  <a:lnTo>
                    <a:pt x="806" y="1807"/>
                  </a:lnTo>
                  <a:lnTo>
                    <a:pt x="802" y="1794"/>
                  </a:lnTo>
                  <a:lnTo>
                    <a:pt x="798" y="1779"/>
                  </a:lnTo>
                  <a:lnTo>
                    <a:pt x="797" y="1759"/>
                  </a:lnTo>
                  <a:lnTo>
                    <a:pt x="797" y="1759"/>
                  </a:lnTo>
                  <a:lnTo>
                    <a:pt x="798" y="1741"/>
                  </a:lnTo>
                  <a:lnTo>
                    <a:pt x="802" y="1728"/>
                  </a:lnTo>
                  <a:lnTo>
                    <a:pt x="806" y="1717"/>
                  </a:lnTo>
                  <a:lnTo>
                    <a:pt x="812" y="1709"/>
                  </a:lnTo>
                  <a:lnTo>
                    <a:pt x="817" y="1702"/>
                  </a:lnTo>
                  <a:lnTo>
                    <a:pt x="825" y="1699"/>
                  </a:lnTo>
                  <a:lnTo>
                    <a:pt x="832" y="1696"/>
                  </a:lnTo>
                  <a:lnTo>
                    <a:pt x="839" y="1696"/>
                  </a:lnTo>
                  <a:lnTo>
                    <a:pt x="839" y="1696"/>
                  </a:lnTo>
                  <a:lnTo>
                    <a:pt x="846" y="1696"/>
                  </a:lnTo>
                  <a:lnTo>
                    <a:pt x="853" y="1699"/>
                  </a:lnTo>
                  <a:lnTo>
                    <a:pt x="859" y="1701"/>
                  </a:lnTo>
                  <a:lnTo>
                    <a:pt x="864" y="1704"/>
                  </a:lnTo>
                  <a:lnTo>
                    <a:pt x="868" y="1708"/>
                  </a:lnTo>
                  <a:lnTo>
                    <a:pt x="873" y="1711"/>
                  </a:lnTo>
                  <a:lnTo>
                    <a:pt x="878" y="1719"/>
                  </a:lnTo>
                  <a:lnTo>
                    <a:pt x="878" y="1807"/>
                  </a:lnTo>
                  <a:lnTo>
                    <a:pt x="878" y="1807"/>
                  </a:lnTo>
                  <a:lnTo>
                    <a:pt x="872" y="1814"/>
                  </a:lnTo>
                  <a:lnTo>
                    <a:pt x="864" y="1821"/>
                  </a:lnTo>
                  <a:lnTo>
                    <a:pt x="859" y="1824"/>
                  </a:lnTo>
                  <a:lnTo>
                    <a:pt x="853" y="1827"/>
                  </a:lnTo>
                  <a:lnTo>
                    <a:pt x="847" y="1828"/>
                  </a:lnTo>
                  <a:lnTo>
                    <a:pt x="839" y="1829"/>
                  </a:lnTo>
                  <a:lnTo>
                    <a:pt x="839" y="1829"/>
                  </a:lnTo>
                  <a:lnTo>
                    <a:pt x="839" y="1829"/>
                  </a:lnTo>
                  <a:close/>
                  <a:moveTo>
                    <a:pt x="2087" y="1645"/>
                  </a:moveTo>
                  <a:lnTo>
                    <a:pt x="2087" y="1645"/>
                  </a:lnTo>
                  <a:lnTo>
                    <a:pt x="2082" y="1646"/>
                  </a:lnTo>
                  <a:lnTo>
                    <a:pt x="2075" y="1648"/>
                  </a:lnTo>
                  <a:lnTo>
                    <a:pt x="2062" y="1651"/>
                  </a:lnTo>
                  <a:lnTo>
                    <a:pt x="2050" y="1658"/>
                  </a:lnTo>
                  <a:lnTo>
                    <a:pt x="2038" y="1666"/>
                  </a:lnTo>
                  <a:lnTo>
                    <a:pt x="2038" y="1563"/>
                  </a:lnTo>
                  <a:lnTo>
                    <a:pt x="1983" y="1591"/>
                  </a:lnTo>
                  <a:lnTo>
                    <a:pt x="1983" y="1874"/>
                  </a:lnTo>
                  <a:lnTo>
                    <a:pt x="2038" y="1874"/>
                  </a:lnTo>
                  <a:lnTo>
                    <a:pt x="2038" y="1858"/>
                  </a:lnTo>
                  <a:lnTo>
                    <a:pt x="2038" y="1858"/>
                  </a:lnTo>
                  <a:lnTo>
                    <a:pt x="2043" y="1863"/>
                  </a:lnTo>
                  <a:lnTo>
                    <a:pt x="2050" y="1868"/>
                  </a:lnTo>
                  <a:lnTo>
                    <a:pt x="2055" y="1871"/>
                  </a:lnTo>
                  <a:lnTo>
                    <a:pt x="2062" y="1874"/>
                  </a:lnTo>
                  <a:lnTo>
                    <a:pt x="2067" y="1877"/>
                  </a:lnTo>
                  <a:lnTo>
                    <a:pt x="2075" y="1878"/>
                  </a:lnTo>
                  <a:lnTo>
                    <a:pt x="2082" y="1879"/>
                  </a:lnTo>
                  <a:lnTo>
                    <a:pt x="2089" y="1880"/>
                  </a:lnTo>
                  <a:lnTo>
                    <a:pt x="2089" y="1880"/>
                  </a:lnTo>
                  <a:lnTo>
                    <a:pt x="2099" y="1879"/>
                  </a:lnTo>
                  <a:lnTo>
                    <a:pt x="2109" y="1878"/>
                  </a:lnTo>
                  <a:lnTo>
                    <a:pt x="2117" y="1876"/>
                  </a:lnTo>
                  <a:lnTo>
                    <a:pt x="2126" y="1871"/>
                  </a:lnTo>
                  <a:lnTo>
                    <a:pt x="2134" y="1867"/>
                  </a:lnTo>
                  <a:lnTo>
                    <a:pt x="2141" y="1862"/>
                  </a:lnTo>
                  <a:lnTo>
                    <a:pt x="2148" y="1856"/>
                  </a:lnTo>
                  <a:lnTo>
                    <a:pt x="2153" y="1849"/>
                  </a:lnTo>
                  <a:lnTo>
                    <a:pt x="2159" y="1840"/>
                  </a:lnTo>
                  <a:lnTo>
                    <a:pt x="2163" y="1831"/>
                  </a:lnTo>
                  <a:lnTo>
                    <a:pt x="2166" y="1821"/>
                  </a:lnTo>
                  <a:lnTo>
                    <a:pt x="2170" y="1811"/>
                  </a:lnTo>
                  <a:lnTo>
                    <a:pt x="2173" y="1800"/>
                  </a:lnTo>
                  <a:lnTo>
                    <a:pt x="2174" y="1788"/>
                  </a:lnTo>
                  <a:lnTo>
                    <a:pt x="2175" y="1774"/>
                  </a:lnTo>
                  <a:lnTo>
                    <a:pt x="2176" y="1760"/>
                  </a:lnTo>
                  <a:lnTo>
                    <a:pt x="2176" y="1760"/>
                  </a:lnTo>
                  <a:lnTo>
                    <a:pt x="2175" y="1748"/>
                  </a:lnTo>
                  <a:lnTo>
                    <a:pt x="2174" y="1735"/>
                  </a:lnTo>
                  <a:lnTo>
                    <a:pt x="2172" y="1723"/>
                  </a:lnTo>
                  <a:lnTo>
                    <a:pt x="2170" y="1712"/>
                  </a:lnTo>
                  <a:lnTo>
                    <a:pt x="2166" y="1702"/>
                  </a:lnTo>
                  <a:lnTo>
                    <a:pt x="2162" y="1693"/>
                  </a:lnTo>
                  <a:lnTo>
                    <a:pt x="2158" y="1684"/>
                  </a:lnTo>
                  <a:lnTo>
                    <a:pt x="2152" y="1676"/>
                  </a:lnTo>
                  <a:lnTo>
                    <a:pt x="2146" y="1670"/>
                  </a:lnTo>
                  <a:lnTo>
                    <a:pt x="2140" y="1663"/>
                  </a:lnTo>
                  <a:lnTo>
                    <a:pt x="2132" y="1658"/>
                  </a:lnTo>
                  <a:lnTo>
                    <a:pt x="2124" y="1653"/>
                  </a:lnTo>
                  <a:lnTo>
                    <a:pt x="2116" y="1650"/>
                  </a:lnTo>
                  <a:lnTo>
                    <a:pt x="2107" y="1648"/>
                  </a:lnTo>
                  <a:lnTo>
                    <a:pt x="2097" y="1646"/>
                  </a:lnTo>
                  <a:lnTo>
                    <a:pt x="2087" y="1645"/>
                  </a:lnTo>
                  <a:lnTo>
                    <a:pt x="2087" y="1645"/>
                  </a:lnTo>
                  <a:lnTo>
                    <a:pt x="2087" y="1645"/>
                  </a:lnTo>
                  <a:close/>
                  <a:moveTo>
                    <a:pt x="2077" y="1696"/>
                  </a:moveTo>
                  <a:lnTo>
                    <a:pt x="2077" y="1696"/>
                  </a:lnTo>
                  <a:lnTo>
                    <a:pt x="2085" y="1698"/>
                  </a:lnTo>
                  <a:lnTo>
                    <a:pt x="2093" y="1700"/>
                  </a:lnTo>
                  <a:lnTo>
                    <a:pt x="2100" y="1704"/>
                  </a:lnTo>
                  <a:lnTo>
                    <a:pt x="2106" y="1711"/>
                  </a:lnTo>
                  <a:lnTo>
                    <a:pt x="2112" y="1719"/>
                  </a:lnTo>
                  <a:lnTo>
                    <a:pt x="2115" y="1730"/>
                  </a:lnTo>
                  <a:lnTo>
                    <a:pt x="2119" y="1743"/>
                  </a:lnTo>
                  <a:lnTo>
                    <a:pt x="2120" y="1759"/>
                  </a:lnTo>
                  <a:lnTo>
                    <a:pt x="2120" y="1759"/>
                  </a:lnTo>
                  <a:lnTo>
                    <a:pt x="2119" y="1775"/>
                  </a:lnTo>
                  <a:lnTo>
                    <a:pt x="2116" y="1790"/>
                  </a:lnTo>
                  <a:lnTo>
                    <a:pt x="2114" y="1801"/>
                  </a:lnTo>
                  <a:lnTo>
                    <a:pt x="2110" y="1811"/>
                  </a:lnTo>
                  <a:lnTo>
                    <a:pt x="2103" y="1819"/>
                  </a:lnTo>
                  <a:lnTo>
                    <a:pt x="2096" y="1824"/>
                  </a:lnTo>
                  <a:lnTo>
                    <a:pt x="2089" y="1828"/>
                  </a:lnTo>
                  <a:lnTo>
                    <a:pt x="2079" y="1829"/>
                  </a:lnTo>
                  <a:lnTo>
                    <a:pt x="2079" y="1829"/>
                  </a:lnTo>
                  <a:lnTo>
                    <a:pt x="2071" y="1828"/>
                  </a:lnTo>
                  <a:lnTo>
                    <a:pt x="2064" y="1827"/>
                  </a:lnTo>
                  <a:lnTo>
                    <a:pt x="2058" y="1823"/>
                  </a:lnTo>
                  <a:lnTo>
                    <a:pt x="2053" y="1821"/>
                  </a:lnTo>
                  <a:lnTo>
                    <a:pt x="2044" y="1813"/>
                  </a:lnTo>
                  <a:lnTo>
                    <a:pt x="2038" y="1808"/>
                  </a:lnTo>
                  <a:lnTo>
                    <a:pt x="2038" y="1719"/>
                  </a:lnTo>
                  <a:lnTo>
                    <a:pt x="2038" y="1719"/>
                  </a:lnTo>
                  <a:lnTo>
                    <a:pt x="2042" y="1714"/>
                  </a:lnTo>
                  <a:lnTo>
                    <a:pt x="2046" y="1710"/>
                  </a:lnTo>
                  <a:lnTo>
                    <a:pt x="2051" y="1705"/>
                  </a:lnTo>
                  <a:lnTo>
                    <a:pt x="2055" y="1702"/>
                  </a:lnTo>
                  <a:lnTo>
                    <a:pt x="2061" y="1700"/>
                  </a:lnTo>
                  <a:lnTo>
                    <a:pt x="2066" y="1698"/>
                  </a:lnTo>
                  <a:lnTo>
                    <a:pt x="2072" y="1696"/>
                  </a:lnTo>
                  <a:lnTo>
                    <a:pt x="2077" y="1696"/>
                  </a:lnTo>
                  <a:lnTo>
                    <a:pt x="2077" y="1696"/>
                  </a:lnTo>
                  <a:lnTo>
                    <a:pt x="2077" y="1696"/>
                  </a:lnTo>
                  <a:close/>
                  <a:moveTo>
                    <a:pt x="1457" y="1666"/>
                  </a:moveTo>
                  <a:lnTo>
                    <a:pt x="1457" y="1666"/>
                  </a:lnTo>
                  <a:lnTo>
                    <a:pt x="1453" y="1662"/>
                  </a:lnTo>
                  <a:lnTo>
                    <a:pt x="1447" y="1658"/>
                  </a:lnTo>
                  <a:lnTo>
                    <a:pt x="1441" y="1654"/>
                  </a:lnTo>
                  <a:lnTo>
                    <a:pt x="1435" y="1651"/>
                  </a:lnTo>
                  <a:lnTo>
                    <a:pt x="1428" y="1649"/>
                  </a:lnTo>
                  <a:lnTo>
                    <a:pt x="1422" y="1646"/>
                  </a:lnTo>
                  <a:lnTo>
                    <a:pt x="1415" y="1646"/>
                  </a:lnTo>
                  <a:lnTo>
                    <a:pt x="1408" y="1645"/>
                  </a:lnTo>
                  <a:lnTo>
                    <a:pt x="1408" y="1645"/>
                  </a:lnTo>
                  <a:lnTo>
                    <a:pt x="1398" y="1646"/>
                  </a:lnTo>
                  <a:lnTo>
                    <a:pt x="1388" y="1648"/>
                  </a:lnTo>
                  <a:lnTo>
                    <a:pt x="1379" y="1650"/>
                  </a:lnTo>
                  <a:lnTo>
                    <a:pt x="1372" y="1653"/>
                  </a:lnTo>
                  <a:lnTo>
                    <a:pt x="1364" y="1658"/>
                  </a:lnTo>
                  <a:lnTo>
                    <a:pt x="1356" y="1663"/>
                  </a:lnTo>
                  <a:lnTo>
                    <a:pt x="1349" y="1670"/>
                  </a:lnTo>
                  <a:lnTo>
                    <a:pt x="1344" y="1676"/>
                  </a:lnTo>
                  <a:lnTo>
                    <a:pt x="1338" y="1684"/>
                  </a:lnTo>
                  <a:lnTo>
                    <a:pt x="1334" y="1693"/>
                  </a:lnTo>
                  <a:lnTo>
                    <a:pt x="1329" y="1702"/>
                  </a:lnTo>
                  <a:lnTo>
                    <a:pt x="1326" y="1712"/>
                  </a:lnTo>
                  <a:lnTo>
                    <a:pt x="1324" y="1723"/>
                  </a:lnTo>
                  <a:lnTo>
                    <a:pt x="1321" y="1735"/>
                  </a:lnTo>
                  <a:lnTo>
                    <a:pt x="1320" y="1748"/>
                  </a:lnTo>
                  <a:lnTo>
                    <a:pt x="1320" y="1760"/>
                  </a:lnTo>
                  <a:lnTo>
                    <a:pt x="1320" y="1760"/>
                  </a:lnTo>
                  <a:lnTo>
                    <a:pt x="1320" y="1774"/>
                  </a:lnTo>
                  <a:lnTo>
                    <a:pt x="1321" y="1787"/>
                  </a:lnTo>
                  <a:lnTo>
                    <a:pt x="1324" y="1799"/>
                  </a:lnTo>
                  <a:lnTo>
                    <a:pt x="1326" y="1810"/>
                  </a:lnTo>
                  <a:lnTo>
                    <a:pt x="1329" y="1821"/>
                  </a:lnTo>
                  <a:lnTo>
                    <a:pt x="1333" y="1831"/>
                  </a:lnTo>
                  <a:lnTo>
                    <a:pt x="1338" y="1840"/>
                  </a:lnTo>
                  <a:lnTo>
                    <a:pt x="1343" y="1848"/>
                  </a:lnTo>
                  <a:lnTo>
                    <a:pt x="1349" y="1856"/>
                  </a:lnTo>
                  <a:lnTo>
                    <a:pt x="1355" y="1861"/>
                  </a:lnTo>
                  <a:lnTo>
                    <a:pt x="1363" y="1867"/>
                  </a:lnTo>
                  <a:lnTo>
                    <a:pt x="1370" y="1871"/>
                  </a:lnTo>
                  <a:lnTo>
                    <a:pt x="1378" y="1874"/>
                  </a:lnTo>
                  <a:lnTo>
                    <a:pt x="1387" y="1878"/>
                  </a:lnTo>
                  <a:lnTo>
                    <a:pt x="1397" y="1879"/>
                  </a:lnTo>
                  <a:lnTo>
                    <a:pt x="1407" y="1879"/>
                  </a:lnTo>
                  <a:lnTo>
                    <a:pt x="1407" y="1879"/>
                  </a:lnTo>
                  <a:lnTo>
                    <a:pt x="1414" y="1879"/>
                  </a:lnTo>
                  <a:lnTo>
                    <a:pt x="1421" y="1878"/>
                  </a:lnTo>
                  <a:lnTo>
                    <a:pt x="1427" y="1877"/>
                  </a:lnTo>
                  <a:lnTo>
                    <a:pt x="1434" y="1874"/>
                  </a:lnTo>
                  <a:lnTo>
                    <a:pt x="1441" y="1871"/>
                  </a:lnTo>
                  <a:lnTo>
                    <a:pt x="1446" y="1867"/>
                  </a:lnTo>
                  <a:lnTo>
                    <a:pt x="1452" y="1863"/>
                  </a:lnTo>
                  <a:lnTo>
                    <a:pt x="1457" y="1858"/>
                  </a:lnTo>
                  <a:lnTo>
                    <a:pt x="1457" y="1863"/>
                  </a:lnTo>
                  <a:lnTo>
                    <a:pt x="1457" y="1863"/>
                  </a:lnTo>
                  <a:lnTo>
                    <a:pt x="1457" y="1872"/>
                  </a:lnTo>
                  <a:lnTo>
                    <a:pt x="1456" y="1882"/>
                  </a:lnTo>
                  <a:lnTo>
                    <a:pt x="1454" y="1892"/>
                  </a:lnTo>
                  <a:lnTo>
                    <a:pt x="1452" y="1897"/>
                  </a:lnTo>
                  <a:lnTo>
                    <a:pt x="1448" y="1901"/>
                  </a:lnTo>
                  <a:lnTo>
                    <a:pt x="1445" y="1906"/>
                  </a:lnTo>
                  <a:lnTo>
                    <a:pt x="1441" y="1910"/>
                  </a:lnTo>
                  <a:lnTo>
                    <a:pt x="1434" y="1913"/>
                  </a:lnTo>
                  <a:lnTo>
                    <a:pt x="1427" y="1916"/>
                  </a:lnTo>
                  <a:lnTo>
                    <a:pt x="1419" y="1919"/>
                  </a:lnTo>
                  <a:lnTo>
                    <a:pt x="1409" y="1920"/>
                  </a:lnTo>
                  <a:lnTo>
                    <a:pt x="1398" y="1922"/>
                  </a:lnTo>
                  <a:lnTo>
                    <a:pt x="1386" y="1922"/>
                  </a:lnTo>
                  <a:lnTo>
                    <a:pt x="1384" y="1922"/>
                  </a:lnTo>
                  <a:lnTo>
                    <a:pt x="1403" y="1966"/>
                  </a:lnTo>
                  <a:lnTo>
                    <a:pt x="1404" y="1966"/>
                  </a:lnTo>
                  <a:lnTo>
                    <a:pt x="1404" y="1966"/>
                  </a:lnTo>
                  <a:lnTo>
                    <a:pt x="1417" y="1966"/>
                  </a:lnTo>
                  <a:lnTo>
                    <a:pt x="1429" y="1963"/>
                  </a:lnTo>
                  <a:lnTo>
                    <a:pt x="1442" y="1961"/>
                  </a:lnTo>
                  <a:lnTo>
                    <a:pt x="1452" y="1958"/>
                  </a:lnTo>
                  <a:lnTo>
                    <a:pt x="1462" y="1954"/>
                  </a:lnTo>
                  <a:lnTo>
                    <a:pt x="1471" y="1950"/>
                  </a:lnTo>
                  <a:lnTo>
                    <a:pt x="1478" y="1943"/>
                  </a:lnTo>
                  <a:lnTo>
                    <a:pt x="1486" y="1938"/>
                  </a:lnTo>
                  <a:lnTo>
                    <a:pt x="1493" y="1930"/>
                  </a:lnTo>
                  <a:lnTo>
                    <a:pt x="1497" y="1921"/>
                  </a:lnTo>
                  <a:lnTo>
                    <a:pt x="1503" y="1912"/>
                  </a:lnTo>
                  <a:lnTo>
                    <a:pt x="1506" y="1902"/>
                  </a:lnTo>
                  <a:lnTo>
                    <a:pt x="1510" y="1891"/>
                  </a:lnTo>
                  <a:lnTo>
                    <a:pt x="1512" y="1880"/>
                  </a:lnTo>
                  <a:lnTo>
                    <a:pt x="1513" y="1868"/>
                  </a:lnTo>
                  <a:lnTo>
                    <a:pt x="1513" y="1853"/>
                  </a:lnTo>
                  <a:lnTo>
                    <a:pt x="1513" y="1651"/>
                  </a:lnTo>
                  <a:lnTo>
                    <a:pt x="1457" y="1651"/>
                  </a:lnTo>
                  <a:lnTo>
                    <a:pt x="1457" y="1666"/>
                  </a:lnTo>
                  <a:lnTo>
                    <a:pt x="1457" y="1666"/>
                  </a:lnTo>
                  <a:close/>
                  <a:moveTo>
                    <a:pt x="1457" y="1719"/>
                  </a:moveTo>
                  <a:lnTo>
                    <a:pt x="1457" y="1807"/>
                  </a:lnTo>
                  <a:lnTo>
                    <a:pt x="1457" y="1807"/>
                  </a:lnTo>
                  <a:lnTo>
                    <a:pt x="1451" y="1814"/>
                  </a:lnTo>
                  <a:lnTo>
                    <a:pt x="1442" y="1822"/>
                  </a:lnTo>
                  <a:lnTo>
                    <a:pt x="1437" y="1824"/>
                  </a:lnTo>
                  <a:lnTo>
                    <a:pt x="1432" y="1827"/>
                  </a:lnTo>
                  <a:lnTo>
                    <a:pt x="1425" y="1828"/>
                  </a:lnTo>
                  <a:lnTo>
                    <a:pt x="1418" y="1829"/>
                  </a:lnTo>
                  <a:lnTo>
                    <a:pt x="1418" y="1829"/>
                  </a:lnTo>
                  <a:lnTo>
                    <a:pt x="1411" y="1828"/>
                  </a:lnTo>
                  <a:lnTo>
                    <a:pt x="1404" y="1825"/>
                  </a:lnTo>
                  <a:lnTo>
                    <a:pt x="1396" y="1821"/>
                  </a:lnTo>
                  <a:lnTo>
                    <a:pt x="1391" y="1815"/>
                  </a:lnTo>
                  <a:lnTo>
                    <a:pt x="1385" y="1807"/>
                  </a:lnTo>
                  <a:lnTo>
                    <a:pt x="1380" y="1794"/>
                  </a:lnTo>
                  <a:lnTo>
                    <a:pt x="1377" y="1779"/>
                  </a:lnTo>
                  <a:lnTo>
                    <a:pt x="1376" y="1759"/>
                  </a:lnTo>
                  <a:lnTo>
                    <a:pt x="1376" y="1759"/>
                  </a:lnTo>
                  <a:lnTo>
                    <a:pt x="1377" y="1741"/>
                  </a:lnTo>
                  <a:lnTo>
                    <a:pt x="1380" y="1728"/>
                  </a:lnTo>
                  <a:lnTo>
                    <a:pt x="1385" y="1717"/>
                  </a:lnTo>
                  <a:lnTo>
                    <a:pt x="1391" y="1709"/>
                  </a:lnTo>
                  <a:lnTo>
                    <a:pt x="1396" y="1702"/>
                  </a:lnTo>
                  <a:lnTo>
                    <a:pt x="1404" y="1699"/>
                  </a:lnTo>
                  <a:lnTo>
                    <a:pt x="1411" y="1696"/>
                  </a:lnTo>
                  <a:lnTo>
                    <a:pt x="1418" y="1696"/>
                  </a:lnTo>
                  <a:lnTo>
                    <a:pt x="1418" y="1696"/>
                  </a:lnTo>
                  <a:lnTo>
                    <a:pt x="1425" y="1696"/>
                  </a:lnTo>
                  <a:lnTo>
                    <a:pt x="1432" y="1699"/>
                  </a:lnTo>
                  <a:lnTo>
                    <a:pt x="1438" y="1701"/>
                  </a:lnTo>
                  <a:lnTo>
                    <a:pt x="1443" y="1703"/>
                  </a:lnTo>
                  <a:lnTo>
                    <a:pt x="1447" y="1708"/>
                  </a:lnTo>
                  <a:lnTo>
                    <a:pt x="1452" y="1711"/>
                  </a:lnTo>
                  <a:lnTo>
                    <a:pt x="1457" y="1719"/>
                  </a:lnTo>
                  <a:lnTo>
                    <a:pt x="1457" y="1719"/>
                  </a:lnTo>
                  <a:lnTo>
                    <a:pt x="1457" y="1719"/>
                  </a:lnTo>
                  <a:close/>
                  <a:moveTo>
                    <a:pt x="1686" y="1705"/>
                  </a:moveTo>
                  <a:lnTo>
                    <a:pt x="1686" y="1705"/>
                  </a:lnTo>
                  <a:lnTo>
                    <a:pt x="1699" y="1699"/>
                  </a:lnTo>
                  <a:lnTo>
                    <a:pt x="1712" y="1694"/>
                  </a:lnTo>
                  <a:lnTo>
                    <a:pt x="1727" y="1691"/>
                  </a:lnTo>
                  <a:lnTo>
                    <a:pt x="1742" y="1690"/>
                  </a:lnTo>
                  <a:lnTo>
                    <a:pt x="1742" y="1690"/>
                  </a:lnTo>
                  <a:lnTo>
                    <a:pt x="1752" y="1691"/>
                  </a:lnTo>
                  <a:lnTo>
                    <a:pt x="1760" y="1692"/>
                  </a:lnTo>
                  <a:lnTo>
                    <a:pt x="1767" y="1694"/>
                  </a:lnTo>
                  <a:lnTo>
                    <a:pt x="1772" y="1699"/>
                  </a:lnTo>
                  <a:lnTo>
                    <a:pt x="1777" y="1703"/>
                  </a:lnTo>
                  <a:lnTo>
                    <a:pt x="1780" y="1709"/>
                  </a:lnTo>
                  <a:lnTo>
                    <a:pt x="1782" y="1714"/>
                  </a:lnTo>
                  <a:lnTo>
                    <a:pt x="1782" y="1722"/>
                  </a:lnTo>
                  <a:lnTo>
                    <a:pt x="1782" y="1738"/>
                  </a:lnTo>
                  <a:lnTo>
                    <a:pt x="1782" y="1738"/>
                  </a:lnTo>
                  <a:lnTo>
                    <a:pt x="1772" y="1733"/>
                  </a:lnTo>
                  <a:lnTo>
                    <a:pt x="1760" y="1730"/>
                  </a:lnTo>
                  <a:lnTo>
                    <a:pt x="1748" y="1728"/>
                  </a:lnTo>
                  <a:lnTo>
                    <a:pt x="1735" y="1727"/>
                  </a:lnTo>
                  <a:lnTo>
                    <a:pt x="1735" y="1727"/>
                  </a:lnTo>
                  <a:lnTo>
                    <a:pt x="1719" y="1728"/>
                  </a:lnTo>
                  <a:lnTo>
                    <a:pt x="1703" y="1731"/>
                  </a:lnTo>
                  <a:lnTo>
                    <a:pt x="1689" y="1735"/>
                  </a:lnTo>
                  <a:lnTo>
                    <a:pt x="1681" y="1739"/>
                  </a:lnTo>
                  <a:lnTo>
                    <a:pt x="1674" y="1743"/>
                  </a:lnTo>
                  <a:lnTo>
                    <a:pt x="1669" y="1748"/>
                  </a:lnTo>
                  <a:lnTo>
                    <a:pt x="1663" y="1753"/>
                  </a:lnTo>
                  <a:lnTo>
                    <a:pt x="1658" y="1759"/>
                  </a:lnTo>
                  <a:lnTo>
                    <a:pt x="1653" y="1765"/>
                  </a:lnTo>
                  <a:lnTo>
                    <a:pt x="1650" y="1773"/>
                  </a:lnTo>
                  <a:lnTo>
                    <a:pt x="1648" y="1782"/>
                  </a:lnTo>
                  <a:lnTo>
                    <a:pt x="1647" y="1791"/>
                  </a:lnTo>
                  <a:lnTo>
                    <a:pt x="1645" y="1800"/>
                  </a:lnTo>
                  <a:lnTo>
                    <a:pt x="1645" y="1800"/>
                  </a:lnTo>
                  <a:lnTo>
                    <a:pt x="1647" y="1811"/>
                  </a:lnTo>
                  <a:lnTo>
                    <a:pt x="1648" y="1821"/>
                  </a:lnTo>
                  <a:lnTo>
                    <a:pt x="1650" y="1829"/>
                  </a:lnTo>
                  <a:lnTo>
                    <a:pt x="1653" y="1838"/>
                  </a:lnTo>
                  <a:lnTo>
                    <a:pt x="1657" y="1844"/>
                  </a:lnTo>
                  <a:lnTo>
                    <a:pt x="1662" y="1851"/>
                  </a:lnTo>
                  <a:lnTo>
                    <a:pt x="1667" y="1857"/>
                  </a:lnTo>
                  <a:lnTo>
                    <a:pt x="1673" y="1862"/>
                  </a:lnTo>
                  <a:lnTo>
                    <a:pt x="1679" y="1867"/>
                  </a:lnTo>
                  <a:lnTo>
                    <a:pt x="1686" y="1870"/>
                  </a:lnTo>
                  <a:lnTo>
                    <a:pt x="1700" y="1876"/>
                  </a:lnTo>
                  <a:lnTo>
                    <a:pt x="1714" y="1879"/>
                  </a:lnTo>
                  <a:lnTo>
                    <a:pt x="1729" y="1880"/>
                  </a:lnTo>
                  <a:lnTo>
                    <a:pt x="1729" y="1880"/>
                  </a:lnTo>
                  <a:lnTo>
                    <a:pt x="1741" y="1878"/>
                  </a:lnTo>
                  <a:lnTo>
                    <a:pt x="1749" y="1877"/>
                  </a:lnTo>
                  <a:lnTo>
                    <a:pt x="1756" y="1874"/>
                  </a:lnTo>
                  <a:lnTo>
                    <a:pt x="1763" y="1871"/>
                  </a:lnTo>
                  <a:lnTo>
                    <a:pt x="1770" y="1867"/>
                  </a:lnTo>
                  <a:lnTo>
                    <a:pt x="1777" y="1862"/>
                  </a:lnTo>
                  <a:lnTo>
                    <a:pt x="1782" y="1857"/>
                  </a:lnTo>
                  <a:lnTo>
                    <a:pt x="1782" y="1874"/>
                  </a:lnTo>
                  <a:lnTo>
                    <a:pt x="1838" y="1874"/>
                  </a:lnTo>
                  <a:lnTo>
                    <a:pt x="1838" y="1723"/>
                  </a:lnTo>
                  <a:lnTo>
                    <a:pt x="1838" y="1723"/>
                  </a:lnTo>
                  <a:lnTo>
                    <a:pt x="1838" y="1714"/>
                  </a:lnTo>
                  <a:lnTo>
                    <a:pt x="1837" y="1707"/>
                  </a:lnTo>
                  <a:lnTo>
                    <a:pt x="1835" y="1699"/>
                  </a:lnTo>
                  <a:lnTo>
                    <a:pt x="1832" y="1691"/>
                  </a:lnTo>
                  <a:lnTo>
                    <a:pt x="1828" y="1684"/>
                  </a:lnTo>
                  <a:lnTo>
                    <a:pt x="1825" y="1678"/>
                  </a:lnTo>
                  <a:lnTo>
                    <a:pt x="1819" y="1672"/>
                  </a:lnTo>
                  <a:lnTo>
                    <a:pt x="1814" y="1666"/>
                  </a:lnTo>
                  <a:lnTo>
                    <a:pt x="1808" y="1662"/>
                  </a:lnTo>
                  <a:lnTo>
                    <a:pt x="1801" y="1658"/>
                  </a:lnTo>
                  <a:lnTo>
                    <a:pt x="1794" y="1654"/>
                  </a:lnTo>
                  <a:lnTo>
                    <a:pt x="1786" y="1651"/>
                  </a:lnTo>
                  <a:lnTo>
                    <a:pt x="1777" y="1649"/>
                  </a:lnTo>
                  <a:lnTo>
                    <a:pt x="1768" y="1648"/>
                  </a:lnTo>
                  <a:lnTo>
                    <a:pt x="1758" y="1646"/>
                  </a:lnTo>
                  <a:lnTo>
                    <a:pt x="1748" y="1645"/>
                  </a:lnTo>
                  <a:lnTo>
                    <a:pt x="1748" y="1645"/>
                  </a:lnTo>
                  <a:lnTo>
                    <a:pt x="1736" y="1646"/>
                  </a:lnTo>
                  <a:lnTo>
                    <a:pt x="1726" y="1646"/>
                  </a:lnTo>
                  <a:lnTo>
                    <a:pt x="1714" y="1649"/>
                  </a:lnTo>
                  <a:lnTo>
                    <a:pt x="1703" y="1651"/>
                  </a:lnTo>
                  <a:lnTo>
                    <a:pt x="1693" y="1654"/>
                  </a:lnTo>
                  <a:lnTo>
                    <a:pt x="1683" y="1658"/>
                  </a:lnTo>
                  <a:lnTo>
                    <a:pt x="1673" y="1662"/>
                  </a:lnTo>
                  <a:lnTo>
                    <a:pt x="1663" y="1668"/>
                  </a:lnTo>
                  <a:lnTo>
                    <a:pt x="1686" y="1705"/>
                  </a:lnTo>
                  <a:lnTo>
                    <a:pt x="1686" y="1705"/>
                  </a:lnTo>
                  <a:close/>
                  <a:moveTo>
                    <a:pt x="1701" y="1800"/>
                  </a:moveTo>
                  <a:lnTo>
                    <a:pt x="1701" y="1800"/>
                  </a:lnTo>
                  <a:lnTo>
                    <a:pt x="1701" y="1793"/>
                  </a:lnTo>
                  <a:lnTo>
                    <a:pt x="1703" y="1787"/>
                  </a:lnTo>
                  <a:lnTo>
                    <a:pt x="1707" y="1781"/>
                  </a:lnTo>
                  <a:lnTo>
                    <a:pt x="1711" y="1777"/>
                  </a:lnTo>
                  <a:lnTo>
                    <a:pt x="1717" y="1773"/>
                  </a:lnTo>
                  <a:lnTo>
                    <a:pt x="1723" y="1771"/>
                  </a:lnTo>
                  <a:lnTo>
                    <a:pt x="1731" y="1769"/>
                  </a:lnTo>
                  <a:lnTo>
                    <a:pt x="1739" y="1769"/>
                  </a:lnTo>
                  <a:lnTo>
                    <a:pt x="1739" y="1769"/>
                  </a:lnTo>
                  <a:lnTo>
                    <a:pt x="1751" y="1769"/>
                  </a:lnTo>
                  <a:lnTo>
                    <a:pt x="1762" y="1771"/>
                  </a:lnTo>
                  <a:lnTo>
                    <a:pt x="1772" y="1774"/>
                  </a:lnTo>
                  <a:lnTo>
                    <a:pt x="1782" y="1780"/>
                  </a:lnTo>
                  <a:lnTo>
                    <a:pt x="1782" y="1810"/>
                  </a:lnTo>
                  <a:lnTo>
                    <a:pt x="1782" y="1810"/>
                  </a:lnTo>
                  <a:lnTo>
                    <a:pt x="1780" y="1814"/>
                  </a:lnTo>
                  <a:lnTo>
                    <a:pt x="1776" y="1819"/>
                  </a:lnTo>
                  <a:lnTo>
                    <a:pt x="1771" y="1823"/>
                  </a:lnTo>
                  <a:lnTo>
                    <a:pt x="1766" y="1827"/>
                  </a:lnTo>
                  <a:lnTo>
                    <a:pt x="1760" y="1830"/>
                  </a:lnTo>
                  <a:lnTo>
                    <a:pt x="1753" y="1832"/>
                  </a:lnTo>
                  <a:lnTo>
                    <a:pt x="1747" y="1833"/>
                  </a:lnTo>
                  <a:lnTo>
                    <a:pt x="1739" y="1834"/>
                  </a:lnTo>
                  <a:lnTo>
                    <a:pt x="1739" y="1834"/>
                  </a:lnTo>
                  <a:lnTo>
                    <a:pt x="1731" y="1833"/>
                  </a:lnTo>
                  <a:lnTo>
                    <a:pt x="1723" y="1831"/>
                  </a:lnTo>
                  <a:lnTo>
                    <a:pt x="1717" y="1829"/>
                  </a:lnTo>
                  <a:lnTo>
                    <a:pt x="1711" y="1824"/>
                  </a:lnTo>
                  <a:lnTo>
                    <a:pt x="1707" y="1820"/>
                  </a:lnTo>
                  <a:lnTo>
                    <a:pt x="1703" y="1814"/>
                  </a:lnTo>
                  <a:lnTo>
                    <a:pt x="1702" y="1808"/>
                  </a:lnTo>
                  <a:lnTo>
                    <a:pt x="1701" y="1800"/>
                  </a:lnTo>
                  <a:lnTo>
                    <a:pt x="1701" y="1800"/>
                  </a:lnTo>
                  <a:lnTo>
                    <a:pt x="1701" y="1800"/>
                  </a:lnTo>
                  <a:close/>
                  <a:moveTo>
                    <a:pt x="2354" y="1810"/>
                  </a:moveTo>
                  <a:lnTo>
                    <a:pt x="2354" y="1810"/>
                  </a:lnTo>
                  <a:lnTo>
                    <a:pt x="2346" y="1817"/>
                  </a:lnTo>
                  <a:lnTo>
                    <a:pt x="2336" y="1822"/>
                  </a:lnTo>
                  <a:lnTo>
                    <a:pt x="2330" y="1824"/>
                  </a:lnTo>
                  <a:lnTo>
                    <a:pt x="2323" y="1827"/>
                  </a:lnTo>
                  <a:lnTo>
                    <a:pt x="2317" y="1828"/>
                  </a:lnTo>
                  <a:lnTo>
                    <a:pt x="2310" y="1829"/>
                  </a:lnTo>
                  <a:lnTo>
                    <a:pt x="2310" y="1829"/>
                  </a:lnTo>
                  <a:lnTo>
                    <a:pt x="2305" y="1828"/>
                  </a:lnTo>
                  <a:lnTo>
                    <a:pt x="2298" y="1828"/>
                  </a:lnTo>
                  <a:lnTo>
                    <a:pt x="2290" y="1825"/>
                  </a:lnTo>
                  <a:lnTo>
                    <a:pt x="2281" y="1821"/>
                  </a:lnTo>
                  <a:lnTo>
                    <a:pt x="2273" y="1815"/>
                  </a:lnTo>
                  <a:lnTo>
                    <a:pt x="2270" y="1811"/>
                  </a:lnTo>
                  <a:lnTo>
                    <a:pt x="2267" y="1807"/>
                  </a:lnTo>
                  <a:lnTo>
                    <a:pt x="2264" y="1801"/>
                  </a:lnTo>
                  <a:lnTo>
                    <a:pt x="2262" y="1794"/>
                  </a:lnTo>
                  <a:lnTo>
                    <a:pt x="2261" y="1788"/>
                  </a:lnTo>
                  <a:lnTo>
                    <a:pt x="2260" y="1780"/>
                  </a:lnTo>
                  <a:lnTo>
                    <a:pt x="2397" y="1780"/>
                  </a:lnTo>
                  <a:lnTo>
                    <a:pt x="2397" y="1780"/>
                  </a:lnTo>
                  <a:lnTo>
                    <a:pt x="2398" y="1763"/>
                  </a:lnTo>
                  <a:lnTo>
                    <a:pt x="2398" y="1763"/>
                  </a:lnTo>
                  <a:lnTo>
                    <a:pt x="2398" y="1750"/>
                  </a:lnTo>
                  <a:lnTo>
                    <a:pt x="2396" y="1738"/>
                  </a:lnTo>
                  <a:lnTo>
                    <a:pt x="2395" y="1725"/>
                  </a:lnTo>
                  <a:lnTo>
                    <a:pt x="2391" y="1714"/>
                  </a:lnTo>
                  <a:lnTo>
                    <a:pt x="2388" y="1704"/>
                  </a:lnTo>
                  <a:lnTo>
                    <a:pt x="2384" y="1694"/>
                  </a:lnTo>
                  <a:lnTo>
                    <a:pt x="2378" y="1685"/>
                  </a:lnTo>
                  <a:lnTo>
                    <a:pt x="2372" y="1678"/>
                  </a:lnTo>
                  <a:lnTo>
                    <a:pt x="2366" y="1670"/>
                  </a:lnTo>
                  <a:lnTo>
                    <a:pt x="2359" y="1664"/>
                  </a:lnTo>
                  <a:lnTo>
                    <a:pt x="2351" y="1659"/>
                  </a:lnTo>
                  <a:lnTo>
                    <a:pt x="2342" y="1654"/>
                  </a:lnTo>
                  <a:lnTo>
                    <a:pt x="2333" y="1651"/>
                  </a:lnTo>
                  <a:lnTo>
                    <a:pt x="2325" y="1648"/>
                  </a:lnTo>
                  <a:lnTo>
                    <a:pt x="2315" y="1646"/>
                  </a:lnTo>
                  <a:lnTo>
                    <a:pt x="2303" y="1645"/>
                  </a:lnTo>
                  <a:lnTo>
                    <a:pt x="2303" y="1645"/>
                  </a:lnTo>
                  <a:lnTo>
                    <a:pt x="2293" y="1646"/>
                  </a:lnTo>
                  <a:lnTo>
                    <a:pt x="2283" y="1648"/>
                  </a:lnTo>
                  <a:lnTo>
                    <a:pt x="2273" y="1651"/>
                  </a:lnTo>
                  <a:lnTo>
                    <a:pt x="2263" y="1654"/>
                  </a:lnTo>
                  <a:lnTo>
                    <a:pt x="2254" y="1659"/>
                  </a:lnTo>
                  <a:lnTo>
                    <a:pt x="2247" y="1665"/>
                  </a:lnTo>
                  <a:lnTo>
                    <a:pt x="2239" y="1671"/>
                  </a:lnTo>
                  <a:lnTo>
                    <a:pt x="2232" y="1679"/>
                  </a:lnTo>
                  <a:lnTo>
                    <a:pt x="2225" y="1686"/>
                  </a:lnTo>
                  <a:lnTo>
                    <a:pt x="2220" y="1695"/>
                  </a:lnTo>
                  <a:lnTo>
                    <a:pt x="2215" y="1705"/>
                  </a:lnTo>
                  <a:lnTo>
                    <a:pt x="2211" y="1715"/>
                  </a:lnTo>
                  <a:lnTo>
                    <a:pt x="2208" y="1727"/>
                  </a:lnTo>
                  <a:lnTo>
                    <a:pt x="2205" y="1739"/>
                  </a:lnTo>
                  <a:lnTo>
                    <a:pt x="2204" y="1750"/>
                  </a:lnTo>
                  <a:lnTo>
                    <a:pt x="2203" y="1763"/>
                  </a:lnTo>
                  <a:lnTo>
                    <a:pt x="2203" y="1763"/>
                  </a:lnTo>
                  <a:lnTo>
                    <a:pt x="2204" y="1775"/>
                  </a:lnTo>
                  <a:lnTo>
                    <a:pt x="2205" y="1788"/>
                  </a:lnTo>
                  <a:lnTo>
                    <a:pt x="2208" y="1800"/>
                  </a:lnTo>
                  <a:lnTo>
                    <a:pt x="2211" y="1811"/>
                  </a:lnTo>
                  <a:lnTo>
                    <a:pt x="2215" y="1821"/>
                  </a:lnTo>
                  <a:lnTo>
                    <a:pt x="2220" y="1831"/>
                  </a:lnTo>
                  <a:lnTo>
                    <a:pt x="2225" y="1840"/>
                  </a:lnTo>
                  <a:lnTo>
                    <a:pt x="2232" y="1848"/>
                  </a:lnTo>
                  <a:lnTo>
                    <a:pt x="2240" y="1854"/>
                  </a:lnTo>
                  <a:lnTo>
                    <a:pt x="2248" y="1861"/>
                  </a:lnTo>
                  <a:lnTo>
                    <a:pt x="2257" y="1867"/>
                  </a:lnTo>
                  <a:lnTo>
                    <a:pt x="2266" y="1871"/>
                  </a:lnTo>
                  <a:lnTo>
                    <a:pt x="2276" y="1874"/>
                  </a:lnTo>
                  <a:lnTo>
                    <a:pt x="2287" y="1878"/>
                  </a:lnTo>
                  <a:lnTo>
                    <a:pt x="2298" y="1879"/>
                  </a:lnTo>
                  <a:lnTo>
                    <a:pt x="2310" y="1880"/>
                  </a:lnTo>
                  <a:lnTo>
                    <a:pt x="2310" y="1880"/>
                  </a:lnTo>
                  <a:lnTo>
                    <a:pt x="2321" y="1879"/>
                  </a:lnTo>
                  <a:lnTo>
                    <a:pt x="2331" y="1878"/>
                  </a:lnTo>
                  <a:lnTo>
                    <a:pt x="2342" y="1874"/>
                  </a:lnTo>
                  <a:lnTo>
                    <a:pt x="2352" y="1871"/>
                  </a:lnTo>
                  <a:lnTo>
                    <a:pt x="2362" y="1866"/>
                  </a:lnTo>
                  <a:lnTo>
                    <a:pt x="2371" y="1860"/>
                  </a:lnTo>
                  <a:lnTo>
                    <a:pt x="2380" y="1852"/>
                  </a:lnTo>
                  <a:lnTo>
                    <a:pt x="2389" y="1844"/>
                  </a:lnTo>
                  <a:lnTo>
                    <a:pt x="2354" y="1810"/>
                  </a:lnTo>
                  <a:lnTo>
                    <a:pt x="2354" y="1810"/>
                  </a:lnTo>
                  <a:close/>
                  <a:moveTo>
                    <a:pt x="2261" y="1739"/>
                  </a:moveTo>
                  <a:lnTo>
                    <a:pt x="2261" y="1739"/>
                  </a:lnTo>
                  <a:lnTo>
                    <a:pt x="2262" y="1729"/>
                  </a:lnTo>
                  <a:lnTo>
                    <a:pt x="2264" y="1720"/>
                  </a:lnTo>
                  <a:lnTo>
                    <a:pt x="2268" y="1712"/>
                  </a:lnTo>
                  <a:lnTo>
                    <a:pt x="2273" y="1705"/>
                  </a:lnTo>
                  <a:lnTo>
                    <a:pt x="2279" y="1700"/>
                  </a:lnTo>
                  <a:lnTo>
                    <a:pt x="2286" y="1696"/>
                  </a:lnTo>
                  <a:lnTo>
                    <a:pt x="2293" y="1693"/>
                  </a:lnTo>
                  <a:lnTo>
                    <a:pt x="2302" y="1693"/>
                  </a:lnTo>
                  <a:lnTo>
                    <a:pt x="2302" y="1693"/>
                  </a:lnTo>
                  <a:lnTo>
                    <a:pt x="2312" y="1694"/>
                  </a:lnTo>
                  <a:lnTo>
                    <a:pt x="2321" y="1696"/>
                  </a:lnTo>
                  <a:lnTo>
                    <a:pt x="2328" y="1701"/>
                  </a:lnTo>
                  <a:lnTo>
                    <a:pt x="2333" y="1708"/>
                  </a:lnTo>
                  <a:lnTo>
                    <a:pt x="2338" y="1714"/>
                  </a:lnTo>
                  <a:lnTo>
                    <a:pt x="2341" y="1722"/>
                  </a:lnTo>
                  <a:lnTo>
                    <a:pt x="2343" y="1731"/>
                  </a:lnTo>
                  <a:lnTo>
                    <a:pt x="2345" y="1739"/>
                  </a:lnTo>
                  <a:lnTo>
                    <a:pt x="2261" y="1739"/>
                  </a:lnTo>
                  <a:lnTo>
                    <a:pt x="2261" y="1739"/>
                  </a:lnTo>
                  <a:close/>
                  <a:moveTo>
                    <a:pt x="2889" y="1810"/>
                  </a:moveTo>
                  <a:lnTo>
                    <a:pt x="2889" y="1810"/>
                  </a:lnTo>
                  <a:lnTo>
                    <a:pt x="2880" y="1817"/>
                  </a:lnTo>
                  <a:lnTo>
                    <a:pt x="2871" y="1822"/>
                  </a:lnTo>
                  <a:lnTo>
                    <a:pt x="2865" y="1824"/>
                  </a:lnTo>
                  <a:lnTo>
                    <a:pt x="2859" y="1827"/>
                  </a:lnTo>
                  <a:lnTo>
                    <a:pt x="2852" y="1828"/>
                  </a:lnTo>
                  <a:lnTo>
                    <a:pt x="2844" y="1829"/>
                  </a:lnTo>
                  <a:lnTo>
                    <a:pt x="2844" y="1829"/>
                  </a:lnTo>
                  <a:lnTo>
                    <a:pt x="2839" y="1828"/>
                  </a:lnTo>
                  <a:lnTo>
                    <a:pt x="2832" y="1828"/>
                  </a:lnTo>
                  <a:lnTo>
                    <a:pt x="2824" y="1825"/>
                  </a:lnTo>
                  <a:lnTo>
                    <a:pt x="2817" y="1821"/>
                  </a:lnTo>
                  <a:lnTo>
                    <a:pt x="2809" y="1815"/>
                  </a:lnTo>
                  <a:lnTo>
                    <a:pt x="2806" y="1811"/>
                  </a:lnTo>
                  <a:lnTo>
                    <a:pt x="2802" y="1807"/>
                  </a:lnTo>
                  <a:lnTo>
                    <a:pt x="2800" y="1801"/>
                  </a:lnTo>
                  <a:lnTo>
                    <a:pt x="2798" y="1794"/>
                  </a:lnTo>
                  <a:lnTo>
                    <a:pt x="2795" y="1788"/>
                  </a:lnTo>
                  <a:lnTo>
                    <a:pt x="2794" y="1780"/>
                  </a:lnTo>
                  <a:lnTo>
                    <a:pt x="2932" y="1780"/>
                  </a:lnTo>
                  <a:lnTo>
                    <a:pt x="2932" y="1780"/>
                  </a:lnTo>
                  <a:lnTo>
                    <a:pt x="2934" y="1763"/>
                  </a:lnTo>
                  <a:lnTo>
                    <a:pt x="2934" y="1763"/>
                  </a:lnTo>
                  <a:lnTo>
                    <a:pt x="2932" y="1750"/>
                  </a:lnTo>
                  <a:lnTo>
                    <a:pt x="2931" y="1738"/>
                  </a:lnTo>
                  <a:lnTo>
                    <a:pt x="2929" y="1725"/>
                  </a:lnTo>
                  <a:lnTo>
                    <a:pt x="2927" y="1714"/>
                  </a:lnTo>
                  <a:lnTo>
                    <a:pt x="2922" y="1704"/>
                  </a:lnTo>
                  <a:lnTo>
                    <a:pt x="2918" y="1694"/>
                  </a:lnTo>
                  <a:lnTo>
                    <a:pt x="2913" y="1685"/>
                  </a:lnTo>
                  <a:lnTo>
                    <a:pt x="2908" y="1678"/>
                  </a:lnTo>
                  <a:lnTo>
                    <a:pt x="2901" y="1670"/>
                  </a:lnTo>
                  <a:lnTo>
                    <a:pt x="2893" y="1664"/>
                  </a:lnTo>
                  <a:lnTo>
                    <a:pt x="2886" y="1659"/>
                  </a:lnTo>
                  <a:lnTo>
                    <a:pt x="2878" y="1654"/>
                  </a:lnTo>
                  <a:lnTo>
                    <a:pt x="2869" y="1651"/>
                  </a:lnTo>
                  <a:lnTo>
                    <a:pt x="2859" y="1648"/>
                  </a:lnTo>
                  <a:lnTo>
                    <a:pt x="2849" y="1646"/>
                  </a:lnTo>
                  <a:lnTo>
                    <a:pt x="2839" y="1645"/>
                  </a:lnTo>
                  <a:lnTo>
                    <a:pt x="2839" y="1645"/>
                  </a:lnTo>
                  <a:lnTo>
                    <a:pt x="2828" y="1646"/>
                  </a:lnTo>
                  <a:lnTo>
                    <a:pt x="2818" y="1648"/>
                  </a:lnTo>
                  <a:lnTo>
                    <a:pt x="2808" y="1651"/>
                  </a:lnTo>
                  <a:lnTo>
                    <a:pt x="2799" y="1654"/>
                  </a:lnTo>
                  <a:lnTo>
                    <a:pt x="2790" y="1659"/>
                  </a:lnTo>
                  <a:lnTo>
                    <a:pt x="2781" y="1665"/>
                  </a:lnTo>
                  <a:lnTo>
                    <a:pt x="2774" y="1671"/>
                  </a:lnTo>
                  <a:lnTo>
                    <a:pt x="2767" y="1679"/>
                  </a:lnTo>
                  <a:lnTo>
                    <a:pt x="2760" y="1686"/>
                  </a:lnTo>
                  <a:lnTo>
                    <a:pt x="2754" y="1695"/>
                  </a:lnTo>
                  <a:lnTo>
                    <a:pt x="2750" y="1705"/>
                  </a:lnTo>
                  <a:lnTo>
                    <a:pt x="2745" y="1715"/>
                  </a:lnTo>
                  <a:lnTo>
                    <a:pt x="2743" y="1727"/>
                  </a:lnTo>
                  <a:lnTo>
                    <a:pt x="2740" y="1739"/>
                  </a:lnTo>
                  <a:lnTo>
                    <a:pt x="2739" y="1750"/>
                  </a:lnTo>
                  <a:lnTo>
                    <a:pt x="2739" y="1763"/>
                  </a:lnTo>
                  <a:lnTo>
                    <a:pt x="2739" y="1763"/>
                  </a:lnTo>
                  <a:lnTo>
                    <a:pt x="2739" y="1775"/>
                  </a:lnTo>
                  <a:lnTo>
                    <a:pt x="2740" y="1788"/>
                  </a:lnTo>
                  <a:lnTo>
                    <a:pt x="2742" y="1800"/>
                  </a:lnTo>
                  <a:lnTo>
                    <a:pt x="2745" y="1811"/>
                  </a:lnTo>
                  <a:lnTo>
                    <a:pt x="2750" y="1821"/>
                  </a:lnTo>
                  <a:lnTo>
                    <a:pt x="2755" y="1831"/>
                  </a:lnTo>
                  <a:lnTo>
                    <a:pt x="2761" y="1840"/>
                  </a:lnTo>
                  <a:lnTo>
                    <a:pt x="2768" y="1848"/>
                  </a:lnTo>
                  <a:lnTo>
                    <a:pt x="2774" y="1854"/>
                  </a:lnTo>
                  <a:lnTo>
                    <a:pt x="2782" y="1861"/>
                  </a:lnTo>
                  <a:lnTo>
                    <a:pt x="2791" y="1867"/>
                  </a:lnTo>
                  <a:lnTo>
                    <a:pt x="2801" y="1871"/>
                  </a:lnTo>
                  <a:lnTo>
                    <a:pt x="2811" y="1874"/>
                  </a:lnTo>
                  <a:lnTo>
                    <a:pt x="2821" y="1878"/>
                  </a:lnTo>
                  <a:lnTo>
                    <a:pt x="2833" y="1879"/>
                  </a:lnTo>
                  <a:lnTo>
                    <a:pt x="2844" y="1880"/>
                  </a:lnTo>
                  <a:lnTo>
                    <a:pt x="2844" y="1880"/>
                  </a:lnTo>
                  <a:lnTo>
                    <a:pt x="2856" y="1879"/>
                  </a:lnTo>
                  <a:lnTo>
                    <a:pt x="2867" y="1878"/>
                  </a:lnTo>
                  <a:lnTo>
                    <a:pt x="2877" y="1874"/>
                  </a:lnTo>
                  <a:lnTo>
                    <a:pt x="2887" y="1871"/>
                  </a:lnTo>
                  <a:lnTo>
                    <a:pt x="2897" y="1866"/>
                  </a:lnTo>
                  <a:lnTo>
                    <a:pt x="2907" y="1860"/>
                  </a:lnTo>
                  <a:lnTo>
                    <a:pt x="2916" y="1852"/>
                  </a:lnTo>
                  <a:lnTo>
                    <a:pt x="2924" y="1844"/>
                  </a:lnTo>
                  <a:lnTo>
                    <a:pt x="2889" y="1810"/>
                  </a:lnTo>
                  <a:lnTo>
                    <a:pt x="2889" y="1810"/>
                  </a:lnTo>
                  <a:close/>
                  <a:moveTo>
                    <a:pt x="2795" y="1739"/>
                  </a:moveTo>
                  <a:lnTo>
                    <a:pt x="2795" y="1739"/>
                  </a:lnTo>
                  <a:lnTo>
                    <a:pt x="2797" y="1729"/>
                  </a:lnTo>
                  <a:lnTo>
                    <a:pt x="2800" y="1720"/>
                  </a:lnTo>
                  <a:lnTo>
                    <a:pt x="2803" y="1712"/>
                  </a:lnTo>
                  <a:lnTo>
                    <a:pt x="2808" y="1705"/>
                  </a:lnTo>
                  <a:lnTo>
                    <a:pt x="2814" y="1700"/>
                  </a:lnTo>
                  <a:lnTo>
                    <a:pt x="2821" y="1696"/>
                  </a:lnTo>
                  <a:lnTo>
                    <a:pt x="2829" y="1693"/>
                  </a:lnTo>
                  <a:lnTo>
                    <a:pt x="2838" y="1693"/>
                  </a:lnTo>
                  <a:lnTo>
                    <a:pt x="2838" y="1693"/>
                  </a:lnTo>
                  <a:lnTo>
                    <a:pt x="2848" y="1694"/>
                  </a:lnTo>
                  <a:lnTo>
                    <a:pt x="2856" y="1696"/>
                  </a:lnTo>
                  <a:lnTo>
                    <a:pt x="2863" y="1701"/>
                  </a:lnTo>
                  <a:lnTo>
                    <a:pt x="2869" y="1708"/>
                  </a:lnTo>
                  <a:lnTo>
                    <a:pt x="2873" y="1714"/>
                  </a:lnTo>
                  <a:lnTo>
                    <a:pt x="2877" y="1722"/>
                  </a:lnTo>
                  <a:lnTo>
                    <a:pt x="2879" y="1731"/>
                  </a:lnTo>
                  <a:lnTo>
                    <a:pt x="2880" y="1739"/>
                  </a:lnTo>
                  <a:lnTo>
                    <a:pt x="2795" y="1739"/>
                  </a:lnTo>
                  <a:lnTo>
                    <a:pt x="2795" y="1739"/>
                  </a:lnTo>
                  <a:close/>
                  <a:moveTo>
                    <a:pt x="2662" y="1797"/>
                  </a:moveTo>
                  <a:lnTo>
                    <a:pt x="2662" y="1797"/>
                  </a:lnTo>
                  <a:lnTo>
                    <a:pt x="2662" y="1804"/>
                  </a:lnTo>
                  <a:lnTo>
                    <a:pt x="2663" y="1810"/>
                  </a:lnTo>
                  <a:lnTo>
                    <a:pt x="2665" y="1815"/>
                  </a:lnTo>
                  <a:lnTo>
                    <a:pt x="2667" y="1820"/>
                  </a:lnTo>
                  <a:lnTo>
                    <a:pt x="2671" y="1823"/>
                  </a:lnTo>
                  <a:lnTo>
                    <a:pt x="2675" y="1825"/>
                  </a:lnTo>
                  <a:lnTo>
                    <a:pt x="2680" y="1827"/>
                  </a:lnTo>
                  <a:lnTo>
                    <a:pt x="2686" y="1827"/>
                  </a:lnTo>
                  <a:lnTo>
                    <a:pt x="2686" y="1827"/>
                  </a:lnTo>
                  <a:lnTo>
                    <a:pt x="2694" y="1827"/>
                  </a:lnTo>
                  <a:lnTo>
                    <a:pt x="2703" y="1824"/>
                  </a:lnTo>
                  <a:lnTo>
                    <a:pt x="2712" y="1821"/>
                  </a:lnTo>
                  <a:lnTo>
                    <a:pt x="2720" y="1817"/>
                  </a:lnTo>
                  <a:lnTo>
                    <a:pt x="2713" y="1869"/>
                  </a:lnTo>
                  <a:lnTo>
                    <a:pt x="2713" y="1869"/>
                  </a:lnTo>
                  <a:lnTo>
                    <a:pt x="2703" y="1873"/>
                  </a:lnTo>
                  <a:lnTo>
                    <a:pt x="2691" y="1877"/>
                  </a:lnTo>
                  <a:lnTo>
                    <a:pt x="2679" y="1879"/>
                  </a:lnTo>
                  <a:lnTo>
                    <a:pt x="2666" y="1880"/>
                  </a:lnTo>
                  <a:lnTo>
                    <a:pt x="2666" y="1880"/>
                  </a:lnTo>
                  <a:lnTo>
                    <a:pt x="2659" y="1879"/>
                  </a:lnTo>
                  <a:lnTo>
                    <a:pt x="2651" y="1878"/>
                  </a:lnTo>
                  <a:lnTo>
                    <a:pt x="2644" y="1876"/>
                  </a:lnTo>
                  <a:lnTo>
                    <a:pt x="2639" y="1873"/>
                  </a:lnTo>
                  <a:lnTo>
                    <a:pt x="2633" y="1870"/>
                  </a:lnTo>
                  <a:lnTo>
                    <a:pt x="2627" y="1867"/>
                  </a:lnTo>
                  <a:lnTo>
                    <a:pt x="2624" y="1862"/>
                  </a:lnTo>
                  <a:lnTo>
                    <a:pt x="2620" y="1857"/>
                  </a:lnTo>
                  <a:lnTo>
                    <a:pt x="2614" y="1847"/>
                  </a:lnTo>
                  <a:lnTo>
                    <a:pt x="2610" y="1834"/>
                  </a:lnTo>
                  <a:lnTo>
                    <a:pt x="2607" y="1823"/>
                  </a:lnTo>
                  <a:lnTo>
                    <a:pt x="2606" y="1811"/>
                  </a:lnTo>
                  <a:lnTo>
                    <a:pt x="2606" y="1702"/>
                  </a:lnTo>
                  <a:lnTo>
                    <a:pt x="2572" y="1702"/>
                  </a:lnTo>
                  <a:lnTo>
                    <a:pt x="2572" y="1651"/>
                  </a:lnTo>
                  <a:lnTo>
                    <a:pt x="2606" y="1651"/>
                  </a:lnTo>
                  <a:lnTo>
                    <a:pt x="2606" y="1593"/>
                  </a:lnTo>
                  <a:lnTo>
                    <a:pt x="2662" y="1565"/>
                  </a:lnTo>
                  <a:lnTo>
                    <a:pt x="2662" y="1651"/>
                  </a:lnTo>
                  <a:lnTo>
                    <a:pt x="2712" y="1651"/>
                  </a:lnTo>
                  <a:lnTo>
                    <a:pt x="2712" y="1702"/>
                  </a:lnTo>
                  <a:lnTo>
                    <a:pt x="2662" y="1702"/>
                  </a:lnTo>
                  <a:lnTo>
                    <a:pt x="2662" y="1797"/>
                  </a:lnTo>
                  <a:lnTo>
                    <a:pt x="2662" y="1797"/>
                  </a:lnTo>
                  <a:close/>
                  <a:moveTo>
                    <a:pt x="2554" y="1869"/>
                  </a:moveTo>
                  <a:lnTo>
                    <a:pt x="2554" y="1869"/>
                  </a:lnTo>
                  <a:lnTo>
                    <a:pt x="2544" y="1873"/>
                  </a:lnTo>
                  <a:lnTo>
                    <a:pt x="2533" y="1877"/>
                  </a:lnTo>
                  <a:lnTo>
                    <a:pt x="2521" y="1879"/>
                  </a:lnTo>
                  <a:lnTo>
                    <a:pt x="2508" y="1880"/>
                  </a:lnTo>
                  <a:lnTo>
                    <a:pt x="2508" y="1880"/>
                  </a:lnTo>
                  <a:lnTo>
                    <a:pt x="2499" y="1879"/>
                  </a:lnTo>
                  <a:lnTo>
                    <a:pt x="2493" y="1878"/>
                  </a:lnTo>
                  <a:lnTo>
                    <a:pt x="2486" y="1876"/>
                  </a:lnTo>
                  <a:lnTo>
                    <a:pt x="2479" y="1873"/>
                  </a:lnTo>
                  <a:lnTo>
                    <a:pt x="2475" y="1870"/>
                  </a:lnTo>
                  <a:lnTo>
                    <a:pt x="2469" y="1867"/>
                  </a:lnTo>
                  <a:lnTo>
                    <a:pt x="2465" y="1862"/>
                  </a:lnTo>
                  <a:lnTo>
                    <a:pt x="2461" y="1857"/>
                  </a:lnTo>
                  <a:lnTo>
                    <a:pt x="2455" y="1847"/>
                  </a:lnTo>
                  <a:lnTo>
                    <a:pt x="2451" y="1834"/>
                  </a:lnTo>
                  <a:lnTo>
                    <a:pt x="2448" y="1823"/>
                  </a:lnTo>
                  <a:lnTo>
                    <a:pt x="2448" y="1811"/>
                  </a:lnTo>
                  <a:lnTo>
                    <a:pt x="2448" y="1702"/>
                  </a:lnTo>
                  <a:lnTo>
                    <a:pt x="2414" y="1702"/>
                  </a:lnTo>
                  <a:lnTo>
                    <a:pt x="2414" y="1651"/>
                  </a:lnTo>
                  <a:lnTo>
                    <a:pt x="2448" y="1651"/>
                  </a:lnTo>
                  <a:lnTo>
                    <a:pt x="2448" y="1593"/>
                  </a:lnTo>
                  <a:lnTo>
                    <a:pt x="2504" y="1565"/>
                  </a:lnTo>
                  <a:lnTo>
                    <a:pt x="2504" y="1651"/>
                  </a:lnTo>
                  <a:lnTo>
                    <a:pt x="2551" y="1651"/>
                  </a:lnTo>
                  <a:lnTo>
                    <a:pt x="2551" y="1702"/>
                  </a:lnTo>
                  <a:lnTo>
                    <a:pt x="2504" y="1702"/>
                  </a:lnTo>
                  <a:lnTo>
                    <a:pt x="2504" y="1797"/>
                  </a:lnTo>
                  <a:lnTo>
                    <a:pt x="2504" y="1797"/>
                  </a:lnTo>
                  <a:lnTo>
                    <a:pt x="2504" y="1804"/>
                  </a:lnTo>
                  <a:lnTo>
                    <a:pt x="2505" y="1810"/>
                  </a:lnTo>
                  <a:lnTo>
                    <a:pt x="2507" y="1815"/>
                  </a:lnTo>
                  <a:lnTo>
                    <a:pt x="2509" y="1820"/>
                  </a:lnTo>
                  <a:lnTo>
                    <a:pt x="2513" y="1823"/>
                  </a:lnTo>
                  <a:lnTo>
                    <a:pt x="2517" y="1825"/>
                  </a:lnTo>
                  <a:lnTo>
                    <a:pt x="2522" y="1827"/>
                  </a:lnTo>
                  <a:lnTo>
                    <a:pt x="2527" y="1827"/>
                  </a:lnTo>
                  <a:lnTo>
                    <a:pt x="2527" y="1827"/>
                  </a:lnTo>
                  <a:lnTo>
                    <a:pt x="2536" y="1827"/>
                  </a:lnTo>
                  <a:lnTo>
                    <a:pt x="2545" y="1824"/>
                  </a:lnTo>
                  <a:lnTo>
                    <a:pt x="2553" y="1821"/>
                  </a:lnTo>
                  <a:lnTo>
                    <a:pt x="2561" y="1817"/>
                  </a:lnTo>
                  <a:lnTo>
                    <a:pt x="2554" y="1869"/>
                  </a:lnTo>
                  <a:lnTo>
                    <a:pt x="2554" y="1869"/>
                  </a:lnTo>
                  <a:close/>
                  <a:moveTo>
                    <a:pt x="3101" y="1713"/>
                  </a:moveTo>
                  <a:lnTo>
                    <a:pt x="3101" y="1713"/>
                  </a:lnTo>
                  <a:lnTo>
                    <a:pt x="3093" y="1708"/>
                  </a:lnTo>
                  <a:lnTo>
                    <a:pt x="3084" y="1704"/>
                  </a:lnTo>
                  <a:lnTo>
                    <a:pt x="3074" y="1702"/>
                  </a:lnTo>
                  <a:lnTo>
                    <a:pt x="3064" y="1701"/>
                  </a:lnTo>
                  <a:lnTo>
                    <a:pt x="3064" y="1701"/>
                  </a:lnTo>
                  <a:lnTo>
                    <a:pt x="3055" y="1702"/>
                  </a:lnTo>
                  <a:lnTo>
                    <a:pt x="3046" y="1704"/>
                  </a:lnTo>
                  <a:lnTo>
                    <a:pt x="3039" y="1709"/>
                  </a:lnTo>
                  <a:lnTo>
                    <a:pt x="3034" y="1714"/>
                  </a:lnTo>
                  <a:lnTo>
                    <a:pt x="3029" y="1721"/>
                  </a:lnTo>
                  <a:lnTo>
                    <a:pt x="3027" y="1730"/>
                  </a:lnTo>
                  <a:lnTo>
                    <a:pt x="3025" y="1741"/>
                  </a:lnTo>
                  <a:lnTo>
                    <a:pt x="3024" y="1753"/>
                  </a:lnTo>
                  <a:lnTo>
                    <a:pt x="3024" y="1874"/>
                  </a:lnTo>
                  <a:lnTo>
                    <a:pt x="2969" y="1874"/>
                  </a:lnTo>
                  <a:lnTo>
                    <a:pt x="2969" y="1651"/>
                  </a:lnTo>
                  <a:lnTo>
                    <a:pt x="3024" y="1651"/>
                  </a:lnTo>
                  <a:lnTo>
                    <a:pt x="3024" y="1670"/>
                  </a:lnTo>
                  <a:lnTo>
                    <a:pt x="3024" y="1670"/>
                  </a:lnTo>
                  <a:lnTo>
                    <a:pt x="3029" y="1664"/>
                  </a:lnTo>
                  <a:lnTo>
                    <a:pt x="3035" y="1659"/>
                  </a:lnTo>
                  <a:lnTo>
                    <a:pt x="3040" y="1655"/>
                  </a:lnTo>
                  <a:lnTo>
                    <a:pt x="3047" y="1652"/>
                  </a:lnTo>
                  <a:lnTo>
                    <a:pt x="3053" y="1649"/>
                  </a:lnTo>
                  <a:lnTo>
                    <a:pt x="3059" y="1648"/>
                  </a:lnTo>
                  <a:lnTo>
                    <a:pt x="3066" y="1646"/>
                  </a:lnTo>
                  <a:lnTo>
                    <a:pt x="3074" y="1645"/>
                  </a:lnTo>
                  <a:lnTo>
                    <a:pt x="3074" y="1645"/>
                  </a:lnTo>
                  <a:lnTo>
                    <a:pt x="3085" y="1646"/>
                  </a:lnTo>
                  <a:lnTo>
                    <a:pt x="3096" y="1650"/>
                  </a:lnTo>
                  <a:lnTo>
                    <a:pt x="3106" y="1653"/>
                  </a:lnTo>
                  <a:lnTo>
                    <a:pt x="3115" y="1659"/>
                  </a:lnTo>
                  <a:lnTo>
                    <a:pt x="3101" y="1713"/>
                  </a:lnTo>
                  <a:lnTo>
                    <a:pt x="3101" y="1713"/>
                  </a:lnTo>
                  <a:close/>
                  <a:moveTo>
                    <a:pt x="598" y="1598"/>
                  </a:moveTo>
                  <a:lnTo>
                    <a:pt x="598" y="1619"/>
                  </a:lnTo>
                  <a:lnTo>
                    <a:pt x="542" y="1619"/>
                  </a:lnTo>
                  <a:lnTo>
                    <a:pt x="542" y="1563"/>
                  </a:lnTo>
                  <a:lnTo>
                    <a:pt x="598" y="1563"/>
                  </a:lnTo>
                  <a:lnTo>
                    <a:pt x="598" y="1598"/>
                  </a:lnTo>
                  <a:lnTo>
                    <a:pt x="598" y="1598"/>
                  </a:lnTo>
                  <a:close/>
                  <a:moveTo>
                    <a:pt x="983" y="1651"/>
                  </a:moveTo>
                  <a:lnTo>
                    <a:pt x="1039" y="1651"/>
                  </a:lnTo>
                  <a:lnTo>
                    <a:pt x="1039" y="1765"/>
                  </a:lnTo>
                  <a:lnTo>
                    <a:pt x="1039" y="1874"/>
                  </a:lnTo>
                  <a:lnTo>
                    <a:pt x="983" y="1874"/>
                  </a:lnTo>
                  <a:lnTo>
                    <a:pt x="983" y="1651"/>
                  </a:lnTo>
                  <a:lnTo>
                    <a:pt x="983" y="1651"/>
                  </a:lnTo>
                  <a:close/>
                  <a:moveTo>
                    <a:pt x="1039" y="1591"/>
                  </a:moveTo>
                  <a:lnTo>
                    <a:pt x="1039" y="1619"/>
                  </a:lnTo>
                  <a:lnTo>
                    <a:pt x="983" y="1619"/>
                  </a:lnTo>
                  <a:lnTo>
                    <a:pt x="983" y="1563"/>
                  </a:lnTo>
                  <a:lnTo>
                    <a:pt x="1039" y="1563"/>
                  </a:lnTo>
                  <a:lnTo>
                    <a:pt x="1039" y="1591"/>
                  </a:lnTo>
                  <a:lnTo>
                    <a:pt x="1039" y="1591"/>
                  </a:lnTo>
                  <a:close/>
                  <a:moveTo>
                    <a:pt x="2562" y="2058"/>
                  </a:moveTo>
                  <a:lnTo>
                    <a:pt x="2562" y="2058"/>
                  </a:lnTo>
                  <a:lnTo>
                    <a:pt x="2556" y="2053"/>
                  </a:lnTo>
                  <a:lnTo>
                    <a:pt x="2551" y="2049"/>
                  </a:lnTo>
                  <a:lnTo>
                    <a:pt x="2545" y="2046"/>
                  </a:lnTo>
                  <a:lnTo>
                    <a:pt x="2538" y="2042"/>
                  </a:lnTo>
                  <a:lnTo>
                    <a:pt x="2533" y="2040"/>
                  </a:lnTo>
                  <a:lnTo>
                    <a:pt x="2526" y="2039"/>
                  </a:lnTo>
                  <a:lnTo>
                    <a:pt x="2512" y="2037"/>
                  </a:lnTo>
                  <a:lnTo>
                    <a:pt x="2512" y="2037"/>
                  </a:lnTo>
                  <a:lnTo>
                    <a:pt x="2502" y="2038"/>
                  </a:lnTo>
                  <a:lnTo>
                    <a:pt x="2493" y="2039"/>
                  </a:lnTo>
                  <a:lnTo>
                    <a:pt x="2484" y="2042"/>
                  </a:lnTo>
                  <a:lnTo>
                    <a:pt x="2475" y="2046"/>
                  </a:lnTo>
                  <a:lnTo>
                    <a:pt x="2467" y="2050"/>
                  </a:lnTo>
                  <a:lnTo>
                    <a:pt x="2460" y="2055"/>
                  </a:lnTo>
                  <a:lnTo>
                    <a:pt x="2454" y="2061"/>
                  </a:lnTo>
                  <a:lnTo>
                    <a:pt x="2447" y="2068"/>
                  </a:lnTo>
                  <a:lnTo>
                    <a:pt x="2443" y="2076"/>
                  </a:lnTo>
                  <a:lnTo>
                    <a:pt x="2437" y="2085"/>
                  </a:lnTo>
                  <a:lnTo>
                    <a:pt x="2434" y="2093"/>
                  </a:lnTo>
                  <a:lnTo>
                    <a:pt x="2430" y="2105"/>
                  </a:lnTo>
                  <a:lnTo>
                    <a:pt x="2427" y="2115"/>
                  </a:lnTo>
                  <a:lnTo>
                    <a:pt x="2426" y="2127"/>
                  </a:lnTo>
                  <a:lnTo>
                    <a:pt x="2425" y="2139"/>
                  </a:lnTo>
                  <a:lnTo>
                    <a:pt x="2424" y="2152"/>
                  </a:lnTo>
                  <a:lnTo>
                    <a:pt x="2424" y="2152"/>
                  </a:lnTo>
                  <a:lnTo>
                    <a:pt x="2425" y="2166"/>
                  </a:lnTo>
                  <a:lnTo>
                    <a:pt x="2426" y="2178"/>
                  </a:lnTo>
                  <a:lnTo>
                    <a:pt x="2427" y="2190"/>
                  </a:lnTo>
                  <a:lnTo>
                    <a:pt x="2430" y="2202"/>
                  </a:lnTo>
                  <a:lnTo>
                    <a:pt x="2433" y="2212"/>
                  </a:lnTo>
                  <a:lnTo>
                    <a:pt x="2437" y="2222"/>
                  </a:lnTo>
                  <a:lnTo>
                    <a:pt x="2441" y="2231"/>
                  </a:lnTo>
                  <a:lnTo>
                    <a:pt x="2447" y="2239"/>
                  </a:lnTo>
                  <a:lnTo>
                    <a:pt x="2453" y="2247"/>
                  </a:lnTo>
                  <a:lnTo>
                    <a:pt x="2459" y="2252"/>
                  </a:lnTo>
                  <a:lnTo>
                    <a:pt x="2466" y="2258"/>
                  </a:lnTo>
                  <a:lnTo>
                    <a:pt x="2474" y="2262"/>
                  </a:lnTo>
                  <a:lnTo>
                    <a:pt x="2483" y="2267"/>
                  </a:lnTo>
                  <a:lnTo>
                    <a:pt x="2492" y="2269"/>
                  </a:lnTo>
                  <a:lnTo>
                    <a:pt x="2500" y="2270"/>
                  </a:lnTo>
                  <a:lnTo>
                    <a:pt x="2510" y="2271"/>
                  </a:lnTo>
                  <a:lnTo>
                    <a:pt x="2510" y="2271"/>
                  </a:lnTo>
                  <a:lnTo>
                    <a:pt x="2517" y="2270"/>
                  </a:lnTo>
                  <a:lnTo>
                    <a:pt x="2525" y="2269"/>
                  </a:lnTo>
                  <a:lnTo>
                    <a:pt x="2532" y="2268"/>
                  </a:lnTo>
                  <a:lnTo>
                    <a:pt x="2537" y="2266"/>
                  </a:lnTo>
                  <a:lnTo>
                    <a:pt x="2544" y="2262"/>
                  </a:lnTo>
                  <a:lnTo>
                    <a:pt x="2551" y="2259"/>
                  </a:lnTo>
                  <a:lnTo>
                    <a:pt x="2556" y="2255"/>
                  </a:lnTo>
                  <a:lnTo>
                    <a:pt x="2562" y="2249"/>
                  </a:lnTo>
                  <a:lnTo>
                    <a:pt x="2562" y="2266"/>
                  </a:lnTo>
                  <a:lnTo>
                    <a:pt x="2617" y="2266"/>
                  </a:lnTo>
                  <a:lnTo>
                    <a:pt x="2617" y="1949"/>
                  </a:lnTo>
                  <a:lnTo>
                    <a:pt x="2562" y="1977"/>
                  </a:lnTo>
                  <a:lnTo>
                    <a:pt x="2562" y="2058"/>
                  </a:lnTo>
                  <a:lnTo>
                    <a:pt x="2562" y="2058"/>
                  </a:lnTo>
                  <a:close/>
                  <a:moveTo>
                    <a:pt x="2523" y="2220"/>
                  </a:moveTo>
                  <a:lnTo>
                    <a:pt x="2523" y="2220"/>
                  </a:lnTo>
                  <a:lnTo>
                    <a:pt x="2515" y="2219"/>
                  </a:lnTo>
                  <a:lnTo>
                    <a:pt x="2508" y="2217"/>
                  </a:lnTo>
                  <a:lnTo>
                    <a:pt x="2500" y="2214"/>
                  </a:lnTo>
                  <a:lnTo>
                    <a:pt x="2494" y="2207"/>
                  </a:lnTo>
                  <a:lnTo>
                    <a:pt x="2488" y="2198"/>
                  </a:lnTo>
                  <a:lnTo>
                    <a:pt x="2484" y="2186"/>
                  </a:lnTo>
                  <a:lnTo>
                    <a:pt x="2482" y="2170"/>
                  </a:lnTo>
                  <a:lnTo>
                    <a:pt x="2480" y="2150"/>
                  </a:lnTo>
                  <a:lnTo>
                    <a:pt x="2480" y="2150"/>
                  </a:lnTo>
                  <a:lnTo>
                    <a:pt x="2482" y="2133"/>
                  </a:lnTo>
                  <a:lnTo>
                    <a:pt x="2484" y="2119"/>
                  </a:lnTo>
                  <a:lnTo>
                    <a:pt x="2488" y="2108"/>
                  </a:lnTo>
                  <a:lnTo>
                    <a:pt x="2494" y="2100"/>
                  </a:lnTo>
                  <a:lnTo>
                    <a:pt x="2500" y="2095"/>
                  </a:lnTo>
                  <a:lnTo>
                    <a:pt x="2507" y="2090"/>
                  </a:lnTo>
                  <a:lnTo>
                    <a:pt x="2515" y="2089"/>
                  </a:lnTo>
                  <a:lnTo>
                    <a:pt x="2522" y="2088"/>
                  </a:lnTo>
                  <a:lnTo>
                    <a:pt x="2522" y="2088"/>
                  </a:lnTo>
                  <a:lnTo>
                    <a:pt x="2529" y="2089"/>
                  </a:lnTo>
                  <a:lnTo>
                    <a:pt x="2536" y="2090"/>
                  </a:lnTo>
                  <a:lnTo>
                    <a:pt x="2542" y="2092"/>
                  </a:lnTo>
                  <a:lnTo>
                    <a:pt x="2547" y="2096"/>
                  </a:lnTo>
                  <a:lnTo>
                    <a:pt x="2552" y="2099"/>
                  </a:lnTo>
                  <a:lnTo>
                    <a:pt x="2556" y="2102"/>
                  </a:lnTo>
                  <a:lnTo>
                    <a:pt x="2562" y="2110"/>
                  </a:lnTo>
                  <a:lnTo>
                    <a:pt x="2562" y="2198"/>
                  </a:lnTo>
                  <a:lnTo>
                    <a:pt x="2562" y="2198"/>
                  </a:lnTo>
                  <a:lnTo>
                    <a:pt x="2555" y="2206"/>
                  </a:lnTo>
                  <a:lnTo>
                    <a:pt x="2547" y="2212"/>
                  </a:lnTo>
                  <a:lnTo>
                    <a:pt x="2542" y="2216"/>
                  </a:lnTo>
                  <a:lnTo>
                    <a:pt x="2536" y="2218"/>
                  </a:lnTo>
                  <a:lnTo>
                    <a:pt x="2529" y="2219"/>
                  </a:lnTo>
                  <a:lnTo>
                    <a:pt x="2523" y="2220"/>
                  </a:lnTo>
                  <a:lnTo>
                    <a:pt x="2523" y="2220"/>
                  </a:lnTo>
                  <a:lnTo>
                    <a:pt x="2523" y="2220"/>
                  </a:lnTo>
                  <a:close/>
                  <a:moveTo>
                    <a:pt x="678" y="2105"/>
                  </a:moveTo>
                  <a:lnTo>
                    <a:pt x="678" y="2105"/>
                  </a:lnTo>
                  <a:lnTo>
                    <a:pt x="670" y="2100"/>
                  </a:lnTo>
                  <a:lnTo>
                    <a:pt x="661" y="2096"/>
                  </a:lnTo>
                  <a:lnTo>
                    <a:pt x="651" y="2093"/>
                  </a:lnTo>
                  <a:lnTo>
                    <a:pt x="641" y="2092"/>
                  </a:lnTo>
                  <a:lnTo>
                    <a:pt x="641" y="2092"/>
                  </a:lnTo>
                  <a:lnTo>
                    <a:pt x="632" y="2093"/>
                  </a:lnTo>
                  <a:lnTo>
                    <a:pt x="623" y="2096"/>
                  </a:lnTo>
                  <a:lnTo>
                    <a:pt x="617" y="2100"/>
                  </a:lnTo>
                  <a:lnTo>
                    <a:pt x="611" y="2106"/>
                  </a:lnTo>
                  <a:lnTo>
                    <a:pt x="607" y="2112"/>
                  </a:lnTo>
                  <a:lnTo>
                    <a:pt x="605" y="2121"/>
                  </a:lnTo>
                  <a:lnTo>
                    <a:pt x="602" y="2132"/>
                  </a:lnTo>
                  <a:lnTo>
                    <a:pt x="601" y="2145"/>
                  </a:lnTo>
                  <a:lnTo>
                    <a:pt x="601" y="2266"/>
                  </a:lnTo>
                  <a:lnTo>
                    <a:pt x="547" y="2266"/>
                  </a:lnTo>
                  <a:lnTo>
                    <a:pt x="547" y="2042"/>
                  </a:lnTo>
                  <a:lnTo>
                    <a:pt x="601" y="2042"/>
                  </a:lnTo>
                  <a:lnTo>
                    <a:pt x="601" y="2061"/>
                  </a:lnTo>
                  <a:lnTo>
                    <a:pt x="601" y="2061"/>
                  </a:lnTo>
                  <a:lnTo>
                    <a:pt x="607" y="2056"/>
                  </a:lnTo>
                  <a:lnTo>
                    <a:pt x="612" y="2050"/>
                  </a:lnTo>
                  <a:lnTo>
                    <a:pt x="618" y="2047"/>
                  </a:lnTo>
                  <a:lnTo>
                    <a:pt x="625" y="2043"/>
                  </a:lnTo>
                  <a:lnTo>
                    <a:pt x="630" y="2040"/>
                  </a:lnTo>
                  <a:lnTo>
                    <a:pt x="637" y="2039"/>
                  </a:lnTo>
                  <a:lnTo>
                    <a:pt x="645" y="2038"/>
                  </a:lnTo>
                  <a:lnTo>
                    <a:pt x="651" y="2037"/>
                  </a:lnTo>
                  <a:lnTo>
                    <a:pt x="651" y="2037"/>
                  </a:lnTo>
                  <a:lnTo>
                    <a:pt x="662" y="2038"/>
                  </a:lnTo>
                  <a:lnTo>
                    <a:pt x="674" y="2041"/>
                  </a:lnTo>
                  <a:lnTo>
                    <a:pt x="685" y="2046"/>
                  </a:lnTo>
                  <a:lnTo>
                    <a:pt x="694" y="2051"/>
                  </a:lnTo>
                  <a:lnTo>
                    <a:pt x="678" y="2105"/>
                  </a:lnTo>
                  <a:lnTo>
                    <a:pt x="678" y="2105"/>
                  </a:lnTo>
                  <a:close/>
                  <a:moveTo>
                    <a:pt x="243" y="2042"/>
                  </a:moveTo>
                  <a:lnTo>
                    <a:pt x="297" y="2042"/>
                  </a:lnTo>
                  <a:lnTo>
                    <a:pt x="234" y="2266"/>
                  </a:lnTo>
                  <a:lnTo>
                    <a:pt x="186" y="2266"/>
                  </a:lnTo>
                  <a:lnTo>
                    <a:pt x="161" y="2174"/>
                  </a:lnTo>
                  <a:lnTo>
                    <a:pt x="161" y="2174"/>
                  </a:lnTo>
                  <a:lnTo>
                    <a:pt x="149" y="2125"/>
                  </a:lnTo>
                  <a:lnTo>
                    <a:pt x="149" y="2125"/>
                  </a:lnTo>
                  <a:lnTo>
                    <a:pt x="144" y="2148"/>
                  </a:lnTo>
                  <a:lnTo>
                    <a:pt x="137" y="2175"/>
                  </a:lnTo>
                  <a:lnTo>
                    <a:pt x="111" y="2266"/>
                  </a:lnTo>
                  <a:lnTo>
                    <a:pt x="63" y="2266"/>
                  </a:lnTo>
                  <a:lnTo>
                    <a:pt x="63" y="2265"/>
                  </a:lnTo>
                  <a:lnTo>
                    <a:pt x="0" y="2042"/>
                  </a:lnTo>
                  <a:lnTo>
                    <a:pt x="58" y="2042"/>
                  </a:lnTo>
                  <a:lnTo>
                    <a:pt x="78" y="2126"/>
                  </a:lnTo>
                  <a:lnTo>
                    <a:pt x="78" y="2126"/>
                  </a:lnTo>
                  <a:lnTo>
                    <a:pt x="83" y="2152"/>
                  </a:lnTo>
                  <a:lnTo>
                    <a:pt x="89" y="2180"/>
                  </a:lnTo>
                  <a:lnTo>
                    <a:pt x="89" y="2180"/>
                  </a:lnTo>
                  <a:lnTo>
                    <a:pt x="96" y="2152"/>
                  </a:lnTo>
                  <a:lnTo>
                    <a:pt x="102" y="2125"/>
                  </a:lnTo>
                  <a:lnTo>
                    <a:pt x="126" y="2042"/>
                  </a:lnTo>
                  <a:lnTo>
                    <a:pt x="174" y="2042"/>
                  </a:lnTo>
                  <a:lnTo>
                    <a:pt x="197" y="2125"/>
                  </a:lnTo>
                  <a:lnTo>
                    <a:pt x="197" y="2125"/>
                  </a:lnTo>
                  <a:lnTo>
                    <a:pt x="204" y="2151"/>
                  </a:lnTo>
                  <a:lnTo>
                    <a:pt x="210" y="2181"/>
                  </a:lnTo>
                  <a:lnTo>
                    <a:pt x="210" y="2181"/>
                  </a:lnTo>
                  <a:lnTo>
                    <a:pt x="215" y="2156"/>
                  </a:lnTo>
                  <a:lnTo>
                    <a:pt x="222" y="2125"/>
                  </a:lnTo>
                  <a:lnTo>
                    <a:pt x="243" y="2042"/>
                  </a:lnTo>
                  <a:lnTo>
                    <a:pt x="243" y="2042"/>
                  </a:lnTo>
                  <a:close/>
                  <a:moveTo>
                    <a:pt x="410" y="2037"/>
                  </a:moveTo>
                  <a:lnTo>
                    <a:pt x="410" y="2037"/>
                  </a:lnTo>
                  <a:lnTo>
                    <a:pt x="400" y="2038"/>
                  </a:lnTo>
                  <a:lnTo>
                    <a:pt x="389" y="2039"/>
                  </a:lnTo>
                  <a:lnTo>
                    <a:pt x="379" y="2042"/>
                  </a:lnTo>
                  <a:lnTo>
                    <a:pt x="370" y="2046"/>
                  </a:lnTo>
                  <a:lnTo>
                    <a:pt x="361" y="2050"/>
                  </a:lnTo>
                  <a:lnTo>
                    <a:pt x="352" y="2056"/>
                  </a:lnTo>
                  <a:lnTo>
                    <a:pt x="344" y="2062"/>
                  </a:lnTo>
                  <a:lnTo>
                    <a:pt x="337" y="2070"/>
                  </a:lnTo>
                  <a:lnTo>
                    <a:pt x="331" y="2078"/>
                  </a:lnTo>
                  <a:lnTo>
                    <a:pt x="325" y="2087"/>
                  </a:lnTo>
                  <a:lnTo>
                    <a:pt x="320" y="2097"/>
                  </a:lnTo>
                  <a:lnTo>
                    <a:pt x="316" y="2107"/>
                  </a:lnTo>
                  <a:lnTo>
                    <a:pt x="313" y="2118"/>
                  </a:lnTo>
                  <a:lnTo>
                    <a:pt x="311" y="2129"/>
                  </a:lnTo>
                  <a:lnTo>
                    <a:pt x="308" y="2141"/>
                  </a:lnTo>
                  <a:lnTo>
                    <a:pt x="308" y="2155"/>
                  </a:lnTo>
                  <a:lnTo>
                    <a:pt x="308" y="2155"/>
                  </a:lnTo>
                  <a:lnTo>
                    <a:pt x="308" y="2167"/>
                  </a:lnTo>
                  <a:lnTo>
                    <a:pt x="311" y="2179"/>
                  </a:lnTo>
                  <a:lnTo>
                    <a:pt x="313" y="2190"/>
                  </a:lnTo>
                  <a:lnTo>
                    <a:pt x="316" y="2201"/>
                  </a:lnTo>
                  <a:lnTo>
                    <a:pt x="320" y="2211"/>
                  </a:lnTo>
                  <a:lnTo>
                    <a:pt x="325" y="2221"/>
                  </a:lnTo>
                  <a:lnTo>
                    <a:pt x="331" y="2230"/>
                  </a:lnTo>
                  <a:lnTo>
                    <a:pt x="337" y="2238"/>
                  </a:lnTo>
                  <a:lnTo>
                    <a:pt x="344" y="2246"/>
                  </a:lnTo>
                  <a:lnTo>
                    <a:pt x="352" y="2252"/>
                  </a:lnTo>
                  <a:lnTo>
                    <a:pt x="361" y="2258"/>
                  </a:lnTo>
                  <a:lnTo>
                    <a:pt x="370" y="2262"/>
                  </a:lnTo>
                  <a:lnTo>
                    <a:pt x="379" y="2266"/>
                  </a:lnTo>
                  <a:lnTo>
                    <a:pt x="389" y="2269"/>
                  </a:lnTo>
                  <a:lnTo>
                    <a:pt x="400" y="2270"/>
                  </a:lnTo>
                  <a:lnTo>
                    <a:pt x="410" y="2271"/>
                  </a:lnTo>
                  <a:lnTo>
                    <a:pt x="410" y="2271"/>
                  </a:lnTo>
                  <a:lnTo>
                    <a:pt x="421" y="2270"/>
                  </a:lnTo>
                  <a:lnTo>
                    <a:pt x="432" y="2269"/>
                  </a:lnTo>
                  <a:lnTo>
                    <a:pt x="442" y="2266"/>
                  </a:lnTo>
                  <a:lnTo>
                    <a:pt x="451" y="2262"/>
                  </a:lnTo>
                  <a:lnTo>
                    <a:pt x="460" y="2258"/>
                  </a:lnTo>
                  <a:lnTo>
                    <a:pt x="469" y="2252"/>
                  </a:lnTo>
                  <a:lnTo>
                    <a:pt x="476" y="2246"/>
                  </a:lnTo>
                  <a:lnTo>
                    <a:pt x="483" y="2238"/>
                  </a:lnTo>
                  <a:lnTo>
                    <a:pt x="490" y="2230"/>
                  </a:lnTo>
                  <a:lnTo>
                    <a:pt x="495" y="2221"/>
                  </a:lnTo>
                  <a:lnTo>
                    <a:pt x="500" y="2211"/>
                  </a:lnTo>
                  <a:lnTo>
                    <a:pt x="504" y="2201"/>
                  </a:lnTo>
                  <a:lnTo>
                    <a:pt x="508" y="2190"/>
                  </a:lnTo>
                  <a:lnTo>
                    <a:pt x="510" y="2179"/>
                  </a:lnTo>
                  <a:lnTo>
                    <a:pt x="512" y="2167"/>
                  </a:lnTo>
                  <a:lnTo>
                    <a:pt x="512" y="2155"/>
                  </a:lnTo>
                  <a:lnTo>
                    <a:pt x="512" y="2155"/>
                  </a:lnTo>
                  <a:lnTo>
                    <a:pt x="512" y="2141"/>
                  </a:lnTo>
                  <a:lnTo>
                    <a:pt x="510" y="2129"/>
                  </a:lnTo>
                  <a:lnTo>
                    <a:pt x="508" y="2118"/>
                  </a:lnTo>
                  <a:lnTo>
                    <a:pt x="504" y="2107"/>
                  </a:lnTo>
                  <a:lnTo>
                    <a:pt x="500" y="2097"/>
                  </a:lnTo>
                  <a:lnTo>
                    <a:pt x="495" y="2087"/>
                  </a:lnTo>
                  <a:lnTo>
                    <a:pt x="490" y="2078"/>
                  </a:lnTo>
                  <a:lnTo>
                    <a:pt x="483" y="2070"/>
                  </a:lnTo>
                  <a:lnTo>
                    <a:pt x="476" y="2062"/>
                  </a:lnTo>
                  <a:lnTo>
                    <a:pt x="469" y="2056"/>
                  </a:lnTo>
                  <a:lnTo>
                    <a:pt x="460" y="2050"/>
                  </a:lnTo>
                  <a:lnTo>
                    <a:pt x="451" y="2046"/>
                  </a:lnTo>
                  <a:lnTo>
                    <a:pt x="442" y="2042"/>
                  </a:lnTo>
                  <a:lnTo>
                    <a:pt x="432" y="2039"/>
                  </a:lnTo>
                  <a:lnTo>
                    <a:pt x="421" y="2038"/>
                  </a:lnTo>
                  <a:lnTo>
                    <a:pt x="410" y="2037"/>
                  </a:lnTo>
                  <a:lnTo>
                    <a:pt x="410" y="2037"/>
                  </a:lnTo>
                  <a:lnTo>
                    <a:pt x="410" y="2037"/>
                  </a:lnTo>
                  <a:close/>
                  <a:moveTo>
                    <a:pt x="410" y="2219"/>
                  </a:moveTo>
                  <a:lnTo>
                    <a:pt x="410" y="2219"/>
                  </a:lnTo>
                  <a:lnTo>
                    <a:pt x="400" y="2218"/>
                  </a:lnTo>
                  <a:lnTo>
                    <a:pt x="391" y="2215"/>
                  </a:lnTo>
                  <a:lnTo>
                    <a:pt x="384" y="2209"/>
                  </a:lnTo>
                  <a:lnTo>
                    <a:pt x="377" y="2201"/>
                  </a:lnTo>
                  <a:lnTo>
                    <a:pt x="372" y="2192"/>
                  </a:lnTo>
                  <a:lnTo>
                    <a:pt x="367" y="2181"/>
                  </a:lnTo>
                  <a:lnTo>
                    <a:pt x="365" y="2168"/>
                  </a:lnTo>
                  <a:lnTo>
                    <a:pt x="365" y="2155"/>
                  </a:lnTo>
                  <a:lnTo>
                    <a:pt x="365" y="2155"/>
                  </a:lnTo>
                  <a:lnTo>
                    <a:pt x="365" y="2140"/>
                  </a:lnTo>
                  <a:lnTo>
                    <a:pt x="367" y="2127"/>
                  </a:lnTo>
                  <a:lnTo>
                    <a:pt x="372" y="2117"/>
                  </a:lnTo>
                  <a:lnTo>
                    <a:pt x="377" y="2107"/>
                  </a:lnTo>
                  <a:lnTo>
                    <a:pt x="384" y="2099"/>
                  </a:lnTo>
                  <a:lnTo>
                    <a:pt x="391" y="2093"/>
                  </a:lnTo>
                  <a:lnTo>
                    <a:pt x="400" y="2090"/>
                  </a:lnTo>
                  <a:lnTo>
                    <a:pt x="410" y="2089"/>
                  </a:lnTo>
                  <a:lnTo>
                    <a:pt x="410" y="2089"/>
                  </a:lnTo>
                  <a:lnTo>
                    <a:pt x="420" y="2090"/>
                  </a:lnTo>
                  <a:lnTo>
                    <a:pt x="429" y="2093"/>
                  </a:lnTo>
                  <a:lnTo>
                    <a:pt x="436" y="2099"/>
                  </a:lnTo>
                  <a:lnTo>
                    <a:pt x="443" y="2107"/>
                  </a:lnTo>
                  <a:lnTo>
                    <a:pt x="449" y="2117"/>
                  </a:lnTo>
                  <a:lnTo>
                    <a:pt x="452" y="2127"/>
                  </a:lnTo>
                  <a:lnTo>
                    <a:pt x="454" y="2140"/>
                  </a:lnTo>
                  <a:lnTo>
                    <a:pt x="455" y="2155"/>
                  </a:lnTo>
                  <a:lnTo>
                    <a:pt x="455" y="2155"/>
                  </a:lnTo>
                  <a:lnTo>
                    <a:pt x="454" y="2168"/>
                  </a:lnTo>
                  <a:lnTo>
                    <a:pt x="452" y="2181"/>
                  </a:lnTo>
                  <a:lnTo>
                    <a:pt x="449" y="2192"/>
                  </a:lnTo>
                  <a:lnTo>
                    <a:pt x="443" y="2201"/>
                  </a:lnTo>
                  <a:lnTo>
                    <a:pt x="436" y="2209"/>
                  </a:lnTo>
                  <a:lnTo>
                    <a:pt x="429" y="2215"/>
                  </a:lnTo>
                  <a:lnTo>
                    <a:pt x="420" y="2218"/>
                  </a:lnTo>
                  <a:lnTo>
                    <a:pt x="410" y="2219"/>
                  </a:lnTo>
                  <a:lnTo>
                    <a:pt x="410" y="2219"/>
                  </a:lnTo>
                  <a:lnTo>
                    <a:pt x="410" y="2219"/>
                  </a:lnTo>
                  <a:close/>
                  <a:moveTo>
                    <a:pt x="2289" y="2105"/>
                  </a:moveTo>
                  <a:lnTo>
                    <a:pt x="2289" y="2105"/>
                  </a:lnTo>
                  <a:lnTo>
                    <a:pt x="2280" y="2100"/>
                  </a:lnTo>
                  <a:lnTo>
                    <a:pt x="2271" y="2096"/>
                  </a:lnTo>
                  <a:lnTo>
                    <a:pt x="2261" y="2093"/>
                  </a:lnTo>
                  <a:lnTo>
                    <a:pt x="2252" y="2092"/>
                  </a:lnTo>
                  <a:lnTo>
                    <a:pt x="2252" y="2092"/>
                  </a:lnTo>
                  <a:lnTo>
                    <a:pt x="2242" y="2093"/>
                  </a:lnTo>
                  <a:lnTo>
                    <a:pt x="2234" y="2096"/>
                  </a:lnTo>
                  <a:lnTo>
                    <a:pt x="2228" y="2100"/>
                  </a:lnTo>
                  <a:lnTo>
                    <a:pt x="2222" y="2106"/>
                  </a:lnTo>
                  <a:lnTo>
                    <a:pt x="2218" y="2112"/>
                  </a:lnTo>
                  <a:lnTo>
                    <a:pt x="2214" y="2121"/>
                  </a:lnTo>
                  <a:lnTo>
                    <a:pt x="2212" y="2132"/>
                  </a:lnTo>
                  <a:lnTo>
                    <a:pt x="2212" y="2145"/>
                  </a:lnTo>
                  <a:lnTo>
                    <a:pt x="2212" y="2266"/>
                  </a:lnTo>
                  <a:lnTo>
                    <a:pt x="2156" y="2266"/>
                  </a:lnTo>
                  <a:lnTo>
                    <a:pt x="2156" y="2042"/>
                  </a:lnTo>
                  <a:lnTo>
                    <a:pt x="2212" y="2042"/>
                  </a:lnTo>
                  <a:lnTo>
                    <a:pt x="2212" y="2061"/>
                  </a:lnTo>
                  <a:lnTo>
                    <a:pt x="2212" y="2061"/>
                  </a:lnTo>
                  <a:lnTo>
                    <a:pt x="2217" y="2056"/>
                  </a:lnTo>
                  <a:lnTo>
                    <a:pt x="2222" y="2050"/>
                  </a:lnTo>
                  <a:lnTo>
                    <a:pt x="2228" y="2047"/>
                  </a:lnTo>
                  <a:lnTo>
                    <a:pt x="2234" y="2043"/>
                  </a:lnTo>
                  <a:lnTo>
                    <a:pt x="2241" y="2040"/>
                  </a:lnTo>
                  <a:lnTo>
                    <a:pt x="2248" y="2039"/>
                  </a:lnTo>
                  <a:lnTo>
                    <a:pt x="2254" y="2038"/>
                  </a:lnTo>
                  <a:lnTo>
                    <a:pt x="2261" y="2037"/>
                  </a:lnTo>
                  <a:lnTo>
                    <a:pt x="2261" y="2037"/>
                  </a:lnTo>
                  <a:lnTo>
                    <a:pt x="2272" y="2038"/>
                  </a:lnTo>
                  <a:lnTo>
                    <a:pt x="2283" y="2041"/>
                  </a:lnTo>
                  <a:lnTo>
                    <a:pt x="2295" y="2046"/>
                  </a:lnTo>
                  <a:lnTo>
                    <a:pt x="2303" y="2051"/>
                  </a:lnTo>
                  <a:lnTo>
                    <a:pt x="2289" y="2105"/>
                  </a:lnTo>
                  <a:lnTo>
                    <a:pt x="2289" y="2105"/>
                  </a:lnTo>
                  <a:close/>
                  <a:moveTo>
                    <a:pt x="1853" y="2042"/>
                  </a:moveTo>
                  <a:lnTo>
                    <a:pt x="1907" y="2042"/>
                  </a:lnTo>
                  <a:lnTo>
                    <a:pt x="1844" y="2266"/>
                  </a:lnTo>
                  <a:lnTo>
                    <a:pt x="1796" y="2266"/>
                  </a:lnTo>
                  <a:lnTo>
                    <a:pt x="1771" y="2174"/>
                  </a:lnTo>
                  <a:lnTo>
                    <a:pt x="1771" y="2174"/>
                  </a:lnTo>
                  <a:lnTo>
                    <a:pt x="1759" y="2125"/>
                  </a:lnTo>
                  <a:lnTo>
                    <a:pt x="1759" y="2125"/>
                  </a:lnTo>
                  <a:lnTo>
                    <a:pt x="1753" y="2148"/>
                  </a:lnTo>
                  <a:lnTo>
                    <a:pt x="1747" y="2175"/>
                  </a:lnTo>
                  <a:lnTo>
                    <a:pt x="1722" y="2266"/>
                  </a:lnTo>
                  <a:lnTo>
                    <a:pt x="1674" y="2266"/>
                  </a:lnTo>
                  <a:lnTo>
                    <a:pt x="1673" y="2265"/>
                  </a:lnTo>
                  <a:lnTo>
                    <a:pt x="1611" y="2042"/>
                  </a:lnTo>
                  <a:lnTo>
                    <a:pt x="1668" y="2042"/>
                  </a:lnTo>
                  <a:lnTo>
                    <a:pt x="1689" y="2126"/>
                  </a:lnTo>
                  <a:lnTo>
                    <a:pt x="1689" y="2126"/>
                  </a:lnTo>
                  <a:lnTo>
                    <a:pt x="1694" y="2152"/>
                  </a:lnTo>
                  <a:lnTo>
                    <a:pt x="1700" y="2180"/>
                  </a:lnTo>
                  <a:lnTo>
                    <a:pt x="1700" y="2180"/>
                  </a:lnTo>
                  <a:lnTo>
                    <a:pt x="1706" y="2152"/>
                  </a:lnTo>
                  <a:lnTo>
                    <a:pt x="1713" y="2125"/>
                  </a:lnTo>
                  <a:lnTo>
                    <a:pt x="1737" y="2042"/>
                  </a:lnTo>
                  <a:lnTo>
                    <a:pt x="1783" y="2042"/>
                  </a:lnTo>
                  <a:lnTo>
                    <a:pt x="1807" y="2125"/>
                  </a:lnTo>
                  <a:lnTo>
                    <a:pt x="1807" y="2125"/>
                  </a:lnTo>
                  <a:lnTo>
                    <a:pt x="1814" y="2151"/>
                  </a:lnTo>
                  <a:lnTo>
                    <a:pt x="1820" y="2181"/>
                  </a:lnTo>
                  <a:lnTo>
                    <a:pt x="1820" y="2181"/>
                  </a:lnTo>
                  <a:lnTo>
                    <a:pt x="1826" y="2156"/>
                  </a:lnTo>
                  <a:lnTo>
                    <a:pt x="1832" y="2125"/>
                  </a:lnTo>
                  <a:lnTo>
                    <a:pt x="1853" y="2042"/>
                  </a:lnTo>
                  <a:lnTo>
                    <a:pt x="1853" y="2042"/>
                  </a:lnTo>
                  <a:close/>
                  <a:moveTo>
                    <a:pt x="2020" y="2037"/>
                  </a:moveTo>
                  <a:lnTo>
                    <a:pt x="2020" y="2037"/>
                  </a:lnTo>
                  <a:lnTo>
                    <a:pt x="2009" y="2038"/>
                  </a:lnTo>
                  <a:lnTo>
                    <a:pt x="1998" y="2039"/>
                  </a:lnTo>
                  <a:lnTo>
                    <a:pt x="1988" y="2042"/>
                  </a:lnTo>
                  <a:lnTo>
                    <a:pt x="1979" y="2046"/>
                  </a:lnTo>
                  <a:lnTo>
                    <a:pt x="1971" y="2050"/>
                  </a:lnTo>
                  <a:lnTo>
                    <a:pt x="1962" y="2057"/>
                  </a:lnTo>
                  <a:lnTo>
                    <a:pt x="1954" y="2062"/>
                  </a:lnTo>
                  <a:lnTo>
                    <a:pt x="1947" y="2070"/>
                  </a:lnTo>
                  <a:lnTo>
                    <a:pt x="1940" y="2078"/>
                  </a:lnTo>
                  <a:lnTo>
                    <a:pt x="1935" y="2087"/>
                  </a:lnTo>
                  <a:lnTo>
                    <a:pt x="1929" y="2097"/>
                  </a:lnTo>
                  <a:lnTo>
                    <a:pt x="1926" y="2107"/>
                  </a:lnTo>
                  <a:lnTo>
                    <a:pt x="1923" y="2118"/>
                  </a:lnTo>
                  <a:lnTo>
                    <a:pt x="1919" y="2130"/>
                  </a:lnTo>
                  <a:lnTo>
                    <a:pt x="1918" y="2141"/>
                  </a:lnTo>
                  <a:lnTo>
                    <a:pt x="1918" y="2155"/>
                  </a:lnTo>
                  <a:lnTo>
                    <a:pt x="1918" y="2155"/>
                  </a:lnTo>
                  <a:lnTo>
                    <a:pt x="1918" y="2167"/>
                  </a:lnTo>
                  <a:lnTo>
                    <a:pt x="1919" y="2179"/>
                  </a:lnTo>
                  <a:lnTo>
                    <a:pt x="1923" y="2190"/>
                  </a:lnTo>
                  <a:lnTo>
                    <a:pt x="1926" y="2201"/>
                  </a:lnTo>
                  <a:lnTo>
                    <a:pt x="1929" y="2211"/>
                  </a:lnTo>
                  <a:lnTo>
                    <a:pt x="1935" y="2221"/>
                  </a:lnTo>
                  <a:lnTo>
                    <a:pt x="1940" y="2230"/>
                  </a:lnTo>
                  <a:lnTo>
                    <a:pt x="1947" y="2238"/>
                  </a:lnTo>
                  <a:lnTo>
                    <a:pt x="1954" y="2246"/>
                  </a:lnTo>
                  <a:lnTo>
                    <a:pt x="1962" y="2252"/>
                  </a:lnTo>
                  <a:lnTo>
                    <a:pt x="1971" y="2258"/>
                  </a:lnTo>
                  <a:lnTo>
                    <a:pt x="1979" y="2262"/>
                  </a:lnTo>
                  <a:lnTo>
                    <a:pt x="1988" y="2266"/>
                  </a:lnTo>
                  <a:lnTo>
                    <a:pt x="1998" y="2269"/>
                  </a:lnTo>
                  <a:lnTo>
                    <a:pt x="2009" y="2270"/>
                  </a:lnTo>
                  <a:lnTo>
                    <a:pt x="2020" y="2271"/>
                  </a:lnTo>
                  <a:lnTo>
                    <a:pt x="2020" y="2271"/>
                  </a:lnTo>
                  <a:lnTo>
                    <a:pt x="2031" y="2270"/>
                  </a:lnTo>
                  <a:lnTo>
                    <a:pt x="2042" y="2269"/>
                  </a:lnTo>
                  <a:lnTo>
                    <a:pt x="2052" y="2266"/>
                  </a:lnTo>
                  <a:lnTo>
                    <a:pt x="2061" y="2262"/>
                  </a:lnTo>
                  <a:lnTo>
                    <a:pt x="2070" y="2258"/>
                  </a:lnTo>
                  <a:lnTo>
                    <a:pt x="2079" y="2252"/>
                  </a:lnTo>
                  <a:lnTo>
                    <a:pt x="2086" y="2246"/>
                  </a:lnTo>
                  <a:lnTo>
                    <a:pt x="2093" y="2238"/>
                  </a:lnTo>
                  <a:lnTo>
                    <a:pt x="2100" y="2230"/>
                  </a:lnTo>
                  <a:lnTo>
                    <a:pt x="2105" y="2221"/>
                  </a:lnTo>
                  <a:lnTo>
                    <a:pt x="2110" y="2211"/>
                  </a:lnTo>
                  <a:lnTo>
                    <a:pt x="2114" y="2201"/>
                  </a:lnTo>
                  <a:lnTo>
                    <a:pt x="2117" y="2190"/>
                  </a:lnTo>
                  <a:lnTo>
                    <a:pt x="2120" y="2179"/>
                  </a:lnTo>
                  <a:lnTo>
                    <a:pt x="2122" y="2167"/>
                  </a:lnTo>
                  <a:lnTo>
                    <a:pt x="2122" y="2155"/>
                  </a:lnTo>
                  <a:lnTo>
                    <a:pt x="2122" y="2155"/>
                  </a:lnTo>
                  <a:lnTo>
                    <a:pt x="2122" y="2141"/>
                  </a:lnTo>
                  <a:lnTo>
                    <a:pt x="2120" y="2130"/>
                  </a:lnTo>
                  <a:lnTo>
                    <a:pt x="2117" y="2118"/>
                  </a:lnTo>
                  <a:lnTo>
                    <a:pt x="2114" y="2107"/>
                  </a:lnTo>
                  <a:lnTo>
                    <a:pt x="2110" y="2097"/>
                  </a:lnTo>
                  <a:lnTo>
                    <a:pt x="2105" y="2087"/>
                  </a:lnTo>
                  <a:lnTo>
                    <a:pt x="2100" y="2078"/>
                  </a:lnTo>
                  <a:lnTo>
                    <a:pt x="2093" y="2070"/>
                  </a:lnTo>
                  <a:lnTo>
                    <a:pt x="2086" y="2062"/>
                  </a:lnTo>
                  <a:lnTo>
                    <a:pt x="2079" y="2057"/>
                  </a:lnTo>
                  <a:lnTo>
                    <a:pt x="2070" y="2050"/>
                  </a:lnTo>
                  <a:lnTo>
                    <a:pt x="2061" y="2046"/>
                  </a:lnTo>
                  <a:lnTo>
                    <a:pt x="2052" y="2042"/>
                  </a:lnTo>
                  <a:lnTo>
                    <a:pt x="2042" y="2039"/>
                  </a:lnTo>
                  <a:lnTo>
                    <a:pt x="2031" y="2038"/>
                  </a:lnTo>
                  <a:lnTo>
                    <a:pt x="2020" y="2037"/>
                  </a:lnTo>
                  <a:lnTo>
                    <a:pt x="2020" y="2037"/>
                  </a:lnTo>
                  <a:lnTo>
                    <a:pt x="2020" y="2037"/>
                  </a:lnTo>
                  <a:close/>
                  <a:moveTo>
                    <a:pt x="2020" y="2219"/>
                  </a:moveTo>
                  <a:lnTo>
                    <a:pt x="2020" y="2219"/>
                  </a:lnTo>
                  <a:lnTo>
                    <a:pt x="2009" y="2218"/>
                  </a:lnTo>
                  <a:lnTo>
                    <a:pt x="2002" y="2215"/>
                  </a:lnTo>
                  <a:lnTo>
                    <a:pt x="1994" y="2209"/>
                  </a:lnTo>
                  <a:lnTo>
                    <a:pt x="1987" y="2201"/>
                  </a:lnTo>
                  <a:lnTo>
                    <a:pt x="1982" y="2192"/>
                  </a:lnTo>
                  <a:lnTo>
                    <a:pt x="1977" y="2181"/>
                  </a:lnTo>
                  <a:lnTo>
                    <a:pt x="1975" y="2168"/>
                  </a:lnTo>
                  <a:lnTo>
                    <a:pt x="1975" y="2155"/>
                  </a:lnTo>
                  <a:lnTo>
                    <a:pt x="1975" y="2155"/>
                  </a:lnTo>
                  <a:lnTo>
                    <a:pt x="1975" y="2140"/>
                  </a:lnTo>
                  <a:lnTo>
                    <a:pt x="1977" y="2128"/>
                  </a:lnTo>
                  <a:lnTo>
                    <a:pt x="1982" y="2117"/>
                  </a:lnTo>
                  <a:lnTo>
                    <a:pt x="1987" y="2107"/>
                  </a:lnTo>
                  <a:lnTo>
                    <a:pt x="1994" y="2099"/>
                  </a:lnTo>
                  <a:lnTo>
                    <a:pt x="2002" y="2093"/>
                  </a:lnTo>
                  <a:lnTo>
                    <a:pt x="2009" y="2090"/>
                  </a:lnTo>
                  <a:lnTo>
                    <a:pt x="2020" y="2089"/>
                  </a:lnTo>
                  <a:lnTo>
                    <a:pt x="2020" y="2089"/>
                  </a:lnTo>
                  <a:lnTo>
                    <a:pt x="2030" y="2090"/>
                  </a:lnTo>
                  <a:lnTo>
                    <a:pt x="2038" y="2093"/>
                  </a:lnTo>
                  <a:lnTo>
                    <a:pt x="2046" y="2099"/>
                  </a:lnTo>
                  <a:lnTo>
                    <a:pt x="2053" y="2107"/>
                  </a:lnTo>
                  <a:lnTo>
                    <a:pt x="2058" y="2117"/>
                  </a:lnTo>
                  <a:lnTo>
                    <a:pt x="2062" y="2128"/>
                  </a:lnTo>
                  <a:lnTo>
                    <a:pt x="2064" y="2140"/>
                  </a:lnTo>
                  <a:lnTo>
                    <a:pt x="2065" y="2155"/>
                  </a:lnTo>
                  <a:lnTo>
                    <a:pt x="2065" y="2155"/>
                  </a:lnTo>
                  <a:lnTo>
                    <a:pt x="2064" y="2168"/>
                  </a:lnTo>
                  <a:lnTo>
                    <a:pt x="2062" y="2181"/>
                  </a:lnTo>
                  <a:lnTo>
                    <a:pt x="2058" y="2192"/>
                  </a:lnTo>
                  <a:lnTo>
                    <a:pt x="2053" y="2201"/>
                  </a:lnTo>
                  <a:lnTo>
                    <a:pt x="2046" y="2209"/>
                  </a:lnTo>
                  <a:lnTo>
                    <a:pt x="2038" y="2215"/>
                  </a:lnTo>
                  <a:lnTo>
                    <a:pt x="2030" y="2218"/>
                  </a:lnTo>
                  <a:lnTo>
                    <a:pt x="2020" y="2219"/>
                  </a:lnTo>
                  <a:lnTo>
                    <a:pt x="2020" y="2219"/>
                  </a:lnTo>
                  <a:lnTo>
                    <a:pt x="2020" y="2219"/>
                  </a:lnTo>
                  <a:close/>
                  <a:moveTo>
                    <a:pt x="844" y="2116"/>
                  </a:moveTo>
                  <a:lnTo>
                    <a:pt x="912" y="2266"/>
                  </a:lnTo>
                  <a:lnTo>
                    <a:pt x="851" y="2266"/>
                  </a:lnTo>
                  <a:lnTo>
                    <a:pt x="804" y="2162"/>
                  </a:lnTo>
                  <a:lnTo>
                    <a:pt x="774" y="2199"/>
                  </a:lnTo>
                  <a:lnTo>
                    <a:pt x="774" y="2266"/>
                  </a:lnTo>
                  <a:lnTo>
                    <a:pt x="719" y="2266"/>
                  </a:lnTo>
                  <a:lnTo>
                    <a:pt x="719" y="1977"/>
                  </a:lnTo>
                  <a:lnTo>
                    <a:pt x="774" y="1949"/>
                  </a:lnTo>
                  <a:lnTo>
                    <a:pt x="774" y="2128"/>
                  </a:lnTo>
                  <a:lnTo>
                    <a:pt x="774" y="2128"/>
                  </a:lnTo>
                  <a:lnTo>
                    <a:pt x="795" y="2099"/>
                  </a:lnTo>
                  <a:lnTo>
                    <a:pt x="839" y="2042"/>
                  </a:lnTo>
                  <a:lnTo>
                    <a:pt x="904" y="2042"/>
                  </a:lnTo>
                  <a:lnTo>
                    <a:pt x="844" y="2116"/>
                  </a:lnTo>
                  <a:lnTo>
                    <a:pt x="844" y="2116"/>
                  </a:lnTo>
                  <a:close/>
                  <a:moveTo>
                    <a:pt x="1107" y="2266"/>
                  </a:moveTo>
                  <a:lnTo>
                    <a:pt x="1051" y="2266"/>
                  </a:lnTo>
                  <a:lnTo>
                    <a:pt x="1051" y="2042"/>
                  </a:lnTo>
                  <a:lnTo>
                    <a:pt x="1107" y="2042"/>
                  </a:lnTo>
                  <a:lnTo>
                    <a:pt x="1107" y="2061"/>
                  </a:lnTo>
                  <a:lnTo>
                    <a:pt x="1107" y="2061"/>
                  </a:lnTo>
                  <a:lnTo>
                    <a:pt x="1112" y="2056"/>
                  </a:lnTo>
                  <a:lnTo>
                    <a:pt x="1118" y="2051"/>
                  </a:lnTo>
                  <a:lnTo>
                    <a:pt x="1124" y="2047"/>
                  </a:lnTo>
                  <a:lnTo>
                    <a:pt x="1131" y="2043"/>
                  </a:lnTo>
                  <a:lnTo>
                    <a:pt x="1139" y="2041"/>
                  </a:lnTo>
                  <a:lnTo>
                    <a:pt x="1147" y="2039"/>
                  </a:lnTo>
                  <a:lnTo>
                    <a:pt x="1154" y="2038"/>
                  </a:lnTo>
                  <a:lnTo>
                    <a:pt x="1163" y="2037"/>
                  </a:lnTo>
                  <a:lnTo>
                    <a:pt x="1163" y="2037"/>
                  </a:lnTo>
                  <a:lnTo>
                    <a:pt x="1173" y="2038"/>
                  </a:lnTo>
                  <a:lnTo>
                    <a:pt x="1182" y="2039"/>
                  </a:lnTo>
                  <a:lnTo>
                    <a:pt x="1190" y="2041"/>
                  </a:lnTo>
                  <a:lnTo>
                    <a:pt x="1199" y="2043"/>
                  </a:lnTo>
                  <a:lnTo>
                    <a:pt x="1206" y="2048"/>
                  </a:lnTo>
                  <a:lnTo>
                    <a:pt x="1212" y="2052"/>
                  </a:lnTo>
                  <a:lnTo>
                    <a:pt x="1219" y="2057"/>
                  </a:lnTo>
                  <a:lnTo>
                    <a:pt x="1225" y="2063"/>
                  </a:lnTo>
                  <a:lnTo>
                    <a:pt x="1229" y="2070"/>
                  </a:lnTo>
                  <a:lnTo>
                    <a:pt x="1234" y="2078"/>
                  </a:lnTo>
                  <a:lnTo>
                    <a:pt x="1237" y="2086"/>
                  </a:lnTo>
                  <a:lnTo>
                    <a:pt x="1240" y="2096"/>
                  </a:lnTo>
                  <a:lnTo>
                    <a:pt x="1242" y="2106"/>
                  </a:lnTo>
                  <a:lnTo>
                    <a:pt x="1244" y="2116"/>
                  </a:lnTo>
                  <a:lnTo>
                    <a:pt x="1245" y="2127"/>
                  </a:lnTo>
                  <a:lnTo>
                    <a:pt x="1246" y="2139"/>
                  </a:lnTo>
                  <a:lnTo>
                    <a:pt x="1246" y="2266"/>
                  </a:lnTo>
                  <a:lnTo>
                    <a:pt x="1190" y="2266"/>
                  </a:lnTo>
                  <a:lnTo>
                    <a:pt x="1190" y="2142"/>
                  </a:lnTo>
                  <a:lnTo>
                    <a:pt x="1190" y="2142"/>
                  </a:lnTo>
                  <a:lnTo>
                    <a:pt x="1189" y="2130"/>
                  </a:lnTo>
                  <a:lnTo>
                    <a:pt x="1188" y="2118"/>
                  </a:lnTo>
                  <a:lnTo>
                    <a:pt x="1185" y="2109"/>
                  </a:lnTo>
                  <a:lnTo>
                    <a:pt x="1180" y="2101"/>
                  </a:lnTo>
                  <a:lnTo>
                    <a:pt x="1175" y="2096"/>
                  </a:lnTo>
                  <a:lnTo>
                    <a:pt x="1168" y="2091"/>
                  </a:lnTo>
                  <a:lnTo>
                    <a:pt x="1159" y="2089"/>
                  </a:lnTo>
                  <a:lnTo>
                    <a:pt x="1149" y="2088"/>
                  </a:lnTo>
                  <a:lnTo>
                    <a:pt x="1149" y="2088"/>
                  </a:lnTo>
                  <a:lnTo>
                    <a:pt x="1140" y="2089"/>
                  </a:lnTo>
                  <a:lnTo>
                    <a:pt x="1131" y="2091"/>
                  </a:lnTo>
                  <a:lnTo>
                    <a:pt x="1123" y="2096"/>
                  </a:lnTo>
                  <a:lnTo>
                    <a:pt x="1118" y="2102"/>
                  </a:lnTo>
                  <a:lnTo>
                    <a:pt x="1113" y="2109"/>
                  </a:lnTo>
                  <a:lnTo>
                    <a:pt x="1110" y="2119"/>
                  </a:lnTo>
                  <a:lnTo>
                    <a:pt x="1108" y="2130"/>
                  </a:lnTo>
                  <a:lnTo>
                    <a:pt x="1107" y="2142"/>
                  </a:lnTo>
                  <a:lnTo>
                    <a:pt x="1107" y="2266"/>
                  </a:lnTo>
                  <a:lnTo>
                    <a:pt x="1107" y="2266"/>
                  </a:lnTo>
                  <a:close/>
                  <a:moveTo>
                    <a:pt x="1421" y="2058"/>
                  </a:moveTo>
                  <a:lnTo>
                    <a:pt x="1421" y="2058"/>
                  </a:lnTo>
                  <a:lnTo>
                    <a:pt x="1415" y="2053"/>
                  </a:lnTo>
                  <a:lnTo>
                    <a:pt x="1409" y="2049"/>
                  </a:lnTo>
                  <a:lnTo>
                    <a:pt x="1404" y="2046"/>
                  </a:lnTo>
                  <a:lnTo>
                    <a:pt x="1397" y="2042"/>
                  </a:lnTo>
                  <a:lnTo>
                    <a:pt x="1391" y="2040"/>
                  </a:lnTo>
                  <a:lnTo>
                    <a:pt x="1384" y="2039"/>
                  </a:lnTo>
                  <a:lnTo>
                    <a:pt x="1377" y="2038"/>
                  </a:lnTo>
                  <a:lnTo>
                    <a:pt x="1370" y="2037"/>
                  </a:lnTo>
                  <a:lnTo>
                    <a:pt x="1370" y="2037"/>
                  </a:lnTo>
                  <a:lnTo>
                    <a:pt x="1360" y="2038"/>
                  </a:lnTo>
                  <a:lnTo>
                    <a:pt x="1352" y="2039"/>
                  </a:lnTo>
                  <a:lnTo>
                    <a:pt x="1343" y="2041"/>
                  </a:lnTo>
                  <a:lnTo>
                    <a:pt x="1334" y="2046"/>
                  </a:lnTo>
                  <a:lnTo>
                    <a:pt x="1326" y="2049"/>
                  </a:lnTo>
                  <a:lnTo>
                    <a:pt x="1319" y="2055"/>
                  </a:lnTo>
                  <a:lnTo>
                    <a:pt x="1313" y="2061"/>
                  </a:lnTo>
                  <a:lnTo>
                    <a:pt x="1306" y="2068"/>
                  </a:lnTo>
                  <a:lnTo>
                    <a:pt x="1300" y="2076"/>
                  </a:lnTo>
                  <a:lnTo>
                    <a:pt x="1296" y="2085"/>
                  </a:lnTo>
                  <a:lnTo>
                    <a:pt x="1291" y="2093"/>
                  </a:lnTo>
                  <a:lnTo>
                    <a:pt x="1288" y="2105"/>
                  </a:lnTo>
                  <a:lnTo>
                    <a:pt x="1286" y="2115"/>
                  </a:lnTo>
                  <a:lnTo>
                    <a:pt x="1284" y="2127"/>
                  </a:lnTo>
                  <a:lnTo>
                    <a:pt x="1283" y="2139"/>
                  </a:lnTo>
                  <a:lnTo>
                    <a:pt x="1283" y="2151"/>
                  </a:lnTo>
                  <a:lnTo>
                    <a:pt x="1283" y="2151"/>
                  </a:lnTo>
                  <a:lnTo>
                    <a:pt x="1283" y="2166"/>
                  </a:lnTo>
                  <a:lnTo>
                    <a:pt x="1284" y="2178"/>
                  </a:lnTo>
                  <a:lnTo>
                    <a:pt x="1286" y="2190"/>
                  </a:lnTo>
                  <a:lnTo>
                    <a:pt x="1288" y="2202"/>
                  </a:lnTo>
                  <a:lnTo>
                    <a:pt x="1291" y="2212"/>
                  </a:lnTo>
                  <a:lnTo>
                    <a:pt x="1296" y="2222"/>
                  </a:lnTo>
                  <a:lnTo>
                    <a:pt x="1300" y="2231"/>
                  </a:lnTo>
                  <a:lnTo>
                    <a:pt x="1306" y="2239"/>
                  </a:lnTo>
                  <a:lnTo>
                    <a:pt x="1311" y="2247"/>
                  </a:lnTo>
                  <a:lnTo>
                    <a:pt x="1318" y="2252"/>
                  </a:lnTo>
                  <a:lnTo>
                    <a:pt x="1325" y="2258"/>
                  </a:lnTo>
                  <a:lnTo>
                    <a:pt x="1333" y="2262"/>
                  </a:lnTo>
                  <a:lnTo>
                    <a:pt x="1342" y="2266"/>
                  </a:lnTo>
                  <a:lnTo>
                    <a:pt x="1350" y="2269"/>
                  </a:lnTo>
                  <a:lnTo>
                    <a:pt x="1359" y="2270"/>
                  </a:lnTo>
                  <a:lnTo>
                    <a:pt x="1369" y="2271"/>
                  </a:lnTo>
                  <a:lnTo>
                    <a:pt x="1369" y="2271"/>
                  </a:lnTo>
                  <a:lnTo>
                    <a:pt x="1376" y="2270"/>
                  </a:lnTo>
                  <a:lnTo>
                    <a:pt x="1384" y="2269"/>
                  </a:lnTo>
                  <a:lnTo>
                    <a:pt x="1391" y="2268"/>
                  </a:lnTo>
                  <a:lnTo>
                    <a:pt x="1397" y="2266"/>
                  </a:lnTo>
                  <a:lnTo>
                    <a:pt x="1403" y="2262"/>
                  </a:lnTo>
                  <a:lnTo>
                    <a:pt x="1409" y="2259"/>
                  </a:lnTo>
                  <a:lnTo>
                    <a:pt x="1415" y="2255"/>
                  </a:lnTo>
                  <a:lnTo>
                    <a:pt x="1421" y="2249"/>
                  </a:lnTo>
                  <a:lnTo>
                    <a:pt x="1421" y="2255"/>
                  </a:lnTo>
                  <a:lnTo>
                    <a:pt x="1421" y="2255"/>
                  </a:lnTo>
                  <a:lnTo>
                    <a:pt x="1421" y="2264"/>
                  </a:lnTo>
                  <a:lnTo>
                    <a:pt x="1419" y="2274"/>
                  </a:lnTo>
                  <a:lnTo>
                    <a:pt x="1416" y="2284"/>
                  </a:lnTo>
                  <a:lnTo>
                    <a:pt x="1414" y="2288"/>
                  </a:lnTo>
                  <a:lnTo>
                    <a:pt x="1412" y="2293"/>
                  </a:lnTo>
                  <a:lnTo>
                    <a:pt x="1407" y="2297"/>
                  </a:lnTo>
                  <a:lnTo>
                    <a:pt x="1403" y="2301"/>
                  </a:lnTo>
                  <a:lnTo>
                    <a:pt x="1397" y="2305"/>
                  </a:lnTo>
                  <a:lnTo>
                    <a:pt x="1391" y="2308"/>
                  </a:lnTo>
                  <a:lnTo>
                    <a:pt x="1382" y="2310"/>
                  </a:lnTo>
                  <a:lnTo>
                    <a:pt x="1373" y="2313"/>
                  </a:lnTo>
                  <a:lnTo>
                    <a:pt x="1362" y="2314"/>
                  </a:lnTo>
                  <a:lnTo>
                    <a:pt x="1348" y="2314"/>
                  </a:lnTo>
                  <a:lnTo>
                    <a:pt x="1346" y="2314"/>
                  </a:lnTo>
                  <a:lnTo>
                    <a:pt x="1366" y="2357"/>
                  </a:lnTo>
                  <a:lnTo>
                    <a:pt x="1367" y="2357"/>
                  </a:lnTo>
                  <a:lnTo>
                    <a:pt x="1367" y="2357"/>
                  </a:lnTo>
                  <a:lnTo>
                    <a:pt x="1380" y="2357"/>
                  </a:lnTo>
                  <a:lnTo>
                    <a:pt x="1393" y="2356"/>
                  </a:lnTo>
                  <a:lnTo>
                    <a:pt x="1404" y="2353"/>
                  </a:lnTo>
                  <a:lnTo>
                    <a:pt x="1415" y="2350"/>
                  </a:lnTo>
                  <a:lnTo>
                    <a:pt x="1425" y="2346"/>
                  </a:lnTo>
                  <a:lnTo>
                    <a:pt x="1434" y="2341"/>
                  </a:lnTo>
                  <a:lnTo>
                    <a:pt x="1442" y="2336"/>
                  </a:lnTo>
                  <a:lnTo>
                    <a:pt x="1448" y="2329"/>
                  </a:lnTo>
                  <a:lnTo>
                    <a:pt x="1455" y="2321"/>
                  </a:lnTo>
                  <a:lnTo>
                    <a:pt x="1461" y="2314"/>
                  </a:lnTo>
                  <a:lnTo>
                    <a:pt x="1465" y="2304"/>
                  </a:lnTo>
                  <a:lnTo>
                    <a:pt x="1468" y="2294"/>
                  </a:lnTo>
                  <a:lnTo>
                    <a:pt x="1472" y="2284"/>
                  </a:lnTo>
                  <a:lnTo>
                    <a:pt x="1474" y="2271"/>
                  </a:lnTo>
                  <a:lnTo>
                    <a:pt x="1475" y="2259"/>
                  </a:lnTo>
                  <a:lnTo>
                    <a:pt x="1475" y="2246"/>
                  </a:lnTo>
                  <a:lnTo>
                    <a:pt x="1475" y="2042"/>
                  </a:lnTo>
                  <a:lnTo>
                    <a:pt x="1421" y="2042"/>
                  </a:lnTo>
                  <a:lnTo>
                    <a:pt x="1421" y="2058"/>
                  </a:lnTo>
                  <a:lnTo>
                    <a:pt x="1421" y="2058"/>
                  </a:lnTo>
                  <a:close/>
                  <a:moveTo>
                    <a:pt x="1421" y="2110"/>
                  </a:moveTo>
                  <a:lnTo>
                    <a:pt x="1421" y="2198"/>
                  </a:lnTo>
                  <a:lnTo>
                    <a:pt x="1421" y="2198"/>
                  </a:lnTo>
                  <a:lnTo>
                    <a:pt x="1413" y="2206"/>
                  </a:lnTo>
                  <a:lnTo>
                    <a:pt x="1405" y="2214"/>
                  </a:lnTo>
                  <a:lnTo>
                    <a:pt x="1399" y="2216"/>
                  </a:lnTo>
                  <a:lnTo>
                    <a:pt x="1394" y="2218"/>
                  </a:lnTo>
                  <a:lnTo>
                    <a:pt x="1388" y="2219"/>
                  </a:lnTo>
                  <a:lnTo>
                    <a:pt x="1380" y="2220"/>
                  </a:lnTo>
                  <a:lnTo>
                    <a:pt x="1380" y="2220"/>
                  </a:lnTo>
                  <a:lnTo>
                    <a:pt x="1374" y="2219"/>
                  </a:lnTo>
                  <a:lnTo>
                    <a:pt x="1366" y="2217"/>
                  </a:lnTo>
                  <a:lnTo>
                    <a:pt x="1359" y="2214"/>
                  </a:lnTo>
                  <a:lnTo>
                    <a:pt x="1353" y="2207"/>
                  </a:lnTo>
                  <a:lnTo>
                    <a:pt x="1347" y="2198"/>
                  </a:lnTo>
                  <a:lnTo>
                    <a:pt x="1343" y="2186"/>
                  </a:lnTo>
                  <a:lnTo>
                    <a:pt x="1340" y="2170"/>
                  </a:lnTo>
                  <a:lnTo>
                    <a:pt x="1339" y="2150"/>
                  </a:lnTo>
                  <a:lnTo>
                    <a:pt x="1339" y="2150"/>
                  </a:lnTo>
                  <a:lnTo>
                    <a:pt x="1340" y="2133"/>
                  </a:lnTo>
                  <a:lnTo>
                    <a:pt x="1343" y="2119"/>
                  </a:lnTo>
                  <a:lnTo>
                    <a:pt x="1347" y="2108"/>
                  </a:lnTo>
                  <a:lnTo>
                    <a:pt x="1353" y="2100"/>
                  </a:lnTo>
                  <a:lnTo>
                    <a:pt x="1359" y="2095"/>
                  </a:lnTo>
                  <a:lnTo>
                    <a:pt x="1366" y="2090"/>
                  </a:lnTo>
                  <a:lnTo>
                    <a:pt x="1374" y="2089"/>
                  </a:lnTo>
                  <a:lnTo>
                    <a:pt x="1380" y="2088"/>
                  </a:lnTo>
                  <a:lnTo>
                    <a:pt x="1380" y="2088"/>
                  </a:lnTo>
                  <a:lnTo>
                    <a:pt x="1388" y="2089"/>
                  </a:lnTo>
                  <a:lnTo>
                    <a:pt x="1395" y="2090"/>
                  </a:lnTo>
                  <a:lnTo>
                    <a:pt x="1401" y="2092"/>
                  </a:lnTo>
                  <a:lnTo>
                    <a:pt x="1406" y="2096"/>
                  </a:lnTo>
                  <a:lnTo>
                    <a:pt x="1411" y="2099"/>
                  </a:lnTo>
                  <a:lnTo>
                    <a:pt x="1414" y="2102"/>
                  </a:lnTo>
                  <a:lnTo>
                    <a:pt x="1421" y="2110"/>
                  </a:lnTo>
                  <a:lnTo>
                    <a:pt x="1421" y="2110"/>
                  </a:lnTo>
                  <a:lnTo>
                    <a:pt x="1421" y="2110"/>
                  </a:lnTo>
                  <a:close/>
                  <a:moveTo>
                    <a:pt x="946" y="2042"/>
                  </a:moveTo>
                  <a:lnTo>
                    <a:pt x="1002" y="2042"/>
                  </a:lnTo>
                  <a:lnTo>
                    <a:pt x="1002" y="2141"/>
                  </a:lnTo>
                  <a:lnTo>
                    <a:pt x="1002" y="2266"/>
                  </a:lnTo>
                  <a:lnTo>
                    <a:pt x="946" y="2266"/>
                  </a:lnTo>
                  <a:lnTo>
                    <a:pt x="946" y="2042"/>
                  </a:lnTo>
                  <a:lnTo>
                    <a:pt x="946" y="2042"/>
                  </a:lnTo>
                  <a:close/>
                  <a:moveTo>
                    <a:pt x="1002" y="1982"/>
                  </a:moveTo>
                  <a:lnTo>
                    <a:pt x="1002" y="2010"/>
                  </a:lnTo>
                  <a:lnTo>
                    <a:pt x="946" y="2010"/>
                  </a:lnTo>
                  <a:lnTo>
                    <a:pt x="946" y="1954"/>
                  </a:lnTo>
                  <a:lnTo>
                    <a:pt x="1002" y="1954"/>
                  </a:lnTo>
                  <a:lnTo>
                    <a:pt x="1002" y="1982"/>
                  </a:lnTo>
                  <a:lnTo>
                    <a:pt x="1002" y="1982"/>
                  </a:lnTo>
                  <a:close/>
                  <a:moveTo>
                    <a:pt x="2329" y="1977"/>
                  </a:moveTo>
                  <a:lnTo>
                    <a:pt x="2385" y="1949"/>
                  </a:lnTo>
                  <a:lnTo>
                    <a:pt x="2385" y="2151"/>
                  </a:lnTo>
                  <a:lnTo>
                    <a:pt x="2385" y="2266"/>
                  </a:lnTo>
                  <a:lnTo>
                    <a:pt x="2329" y="2266"/>
                  </a:lnTo>
                  <a:lnTo>
                    <a:pt x="2329" y="1977"/>
                  </a:lnTo>
                  <a:lnTo>
                    <a:pt x="2329" y="1977"/>
                  </a:lnTo>
                  <a:close/>
                  <a:moveTo>
                    <a:pt x="401" y="762"/>
                  </a:moveTo>
                  <a:lnTo>
                    <a:pt x="857" y="762"/>
                  </a:lnTo>
                  <a:lnTo>
                    <a:pt x="857" y="498"/>
                  </a:lnTo>
                  <a:lnTo>
                    <a:pt x="401" y="498"/>
                  </a:lnTo>
                  <a:lnTo>
                    <a:pt x="401" y="290"/>
                  </a:lnTo>
                  <a:lnTo>
                    <a:pt x="906" y="290"/>
                  </a:lnTo>
                  <a:lnTo>
                    <a:pt x="738" y="0"/>
                  </a:lnTo>
                  <a:lnTo>
                    <a:pt x="22" y="0"/>
                  </a:lnTo>
                  <a:lnTo>
                    <a:pt x="22" y="1261"/>
                  </a:lnTo>
                  <a:lnTo>
                    <a:pt x="1032" y="1261"/>
                  </a:lnTo>
                  <a:lnTo>
                    <a:pt x="1032" y="970"/>
                  </a:lnTo>
                  <a:lnTo>
                    <a:pt x="401" y="970"/>
                  </a:lnTo>
                  <a:lnTo>
                    <a:pt x="401" y="762"/>
                  </a:lnTo>
                  <a:lnTo>
                    <a:pt x="401" y="762"/>
                  </a:lnTo>
                  <a:close/>
                  <a:moveTo>
                    <a:pt x="1704" y="0"/>
                  </a:moveTo>
                  <a:lnTo>
                    <a:pt x="1490" y="411"/>
                  </a:lnTo>
                  <a:lnTo>
                    <a:pt x="1276" y="0"/>
                  </a:lnTo>
                  <a:lnTo>
                    <a:pt x="857" y="0"/>
                  </a:lnTo>
                  <a:lnTo>
                    <a:pt x="1298" y="762"/>
                  </a:lnTo>
                  <a:lnTo>
                    <a:pt x="1298" y="1261"/>
                  </a:lnTo>
                  <a:lnTo>
                    <a:pt x="1676" y="1261"/>
                  </a:lnTo>
                  <a:lnTo>
                    <a:pt x="1676" y="762"/>
                  </a:lnTo>
                  <a:lnTo>
                    <a:pt x="2117" y="0"/>
                  </a:lnTo>
                  <a:lnTo>
                    <a:pt x="1704" y="0"/>
                  </a:lnTo>
                  <a:lnTo>
                    <a:pt x="1704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grpSp>
        <p:nvGrpSpPr>
          <p:cNvPr id="9" name="Group 8"/>
          <p:cNvGrpSpPr/>
          <p:nvPr userDrawn="1"/>
        </p:nvGrpSpPr>
        <p:grpSpPr>
          <a:xfrm>
            <a:off x="9195582" y="485778"/>
            <a:ext cx="2450463" cy="1262063"/>
            <a:chOff x="9197975" y="485776"/>
            <a:chExt cx="2451101" cy="1262063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9197975" y="493713"/>
              <a:ext cx="2451100" cy="1254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9199563" y="1419226"/>
              <a:ext cx="23813" cy="111125"/>
            </a:xfrm>
            <a:custGeom>
              <a:avLst/>
              <a:gdLst>
                <a:gd name="T0" fmla="*/ 29 w 29"/>
                <a:gd name="T1" fmla="*/ 14 h 134"/>
                <a:gd name="T2" fmla="*/ 28 w 29"/>
                <a:gd name="T3" fmla="*/ 20 h 134"/>
                <a:gd name="T4" fmla="*/ 25 w 29"/>
                <a:gd name="T5" fmla="*/ 25 h 134"/>
                <a:gd name="T6" fmla="*/ 20 w 29"/>
                <a:gd name="T7" fmla="*/ 28 h 134"/>
                <a:gd name="T8" fmla="*/ 15 w 29"/>
                <a:gd name="T9" fmla="*/ 29 h 134"/>
                <a:gd name="T10" fmla="*/ 9 w 29"/>
                <a:gd name="T11" fmla="*/ 28 h 134"/>
                <a:gd name="T12" fmla="*/ 5 w 29"/>
                <a:gd name="T13" fmla="*/ 25 h 134"/>
                <a:gd name="T14" fmla="*/ 1 w 29"/>
                <a:gd name="T15" fmla="*/ 20 h 134"/>
                <a:gd name="T16" fmla="*/ 0 w 29"/>
                <a:gd name="T17" fmla="*/ 14 h 134"/>
                <a:gd name="T18" fmla="*/ 1 w 29"/>
                <a:gd name="T19" fmla="*/ 9 h 134"/>
                <a:gd name="T20" fmla="*/ 5 w 29"/>
                <a:gd name="T21" fmla="*/ 4 h 134"/>
                <a:gd name="T22" fmla="*/ 9 w 29"/>
                <a:gd name="T23" fmla="*/ 1 h 134"/>
                <a:gd name="T24" fmla="*/ 15 w 29"/>
                <a:gd name="T25" fmla="*/ 0 h 134"/>
                <a:gd name="T26" fmla="*/ 20 w 29"/>
                <a:gd name="T27" fmla="*/ 1 h 134"/>
                <a:gd name="T28" fmla="*/ 25 w 29"/>
                <a:gd name="T29" fmla="*/ 4 h 134"/>
                <a:gd name="T30" fmla="*/ 28 w 29"/>
                <a:gd name="T31" fmla="*/ 9 h 134"/>
                <a:gd name="T32" fmla="*/ 29 w 29"/>
                <a:gd name="T33" fmla="*/ 14 h 134"/>
                <a:gd name="T34" fmla="*/ 2 w 29"/>
                <a:gd name="T35" fmla="*/ 134 h 134"/>
                <a:gd name="T36" fmla="*/ 2 w 29"/>
                <a:gd name="T37" fmla="*/ 37 h 134"/>
                <a:gd name="T38" fmla="*/ 28 w 29"/>
                <a:gd name="T39" fmla="*/ 37 h 134"/>
                <a:gd name="T40" fmla="*/ 28 w 29"/>
                <a:gd name="T41" fmla="*/ 134 h 134"/>
                <a:gd name="T42" fmla="*/ 2 w 29"/>
                <a:gd name="T43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9" h="134">
                  <a:moveTo>
                    <a:pt x="29" y="14"/>
                  </a:moveTo>
                  <a:cubicBezTo>
                    <a:pt x="29" y="16"/>
                    <a:pt x="29" y="18"/>
                    <a:pt x="28" y="20"/>
                  </a:cubicBezTo>
                  <a:cubicBezTo>
                    <a:pt x="28" y="22"/>
                    <a:pt x="26" y="23"/>
                    <a:pt x="25" y="25"/>
                  </a:cubicBezTo>
                  <a:cubicBezTo>
                    <a:pt x="24" y="26"/>
                    <a:pt x="22" y="27"/>
                    <a:pt x="20" y="28"/>
                  </a:cubicBezTo>
                  <a:cubicBezTo>
                    <a:pt x="19" y="29"/>
                    <a:pt x="17" y="29"/>
                    <a:pt x="15" y="29"/>
                  </a:cubicBezTo>
                  <a:cubicBezTo>
                    <a:pt x="13" y="29"/>
                    <a:pt x="11" y="29"/>
                    <a:pt x="9" y="28"/>
                  </a:cubicBezTo>
                  <a:cubicBezTo>
                    <a:pt x="7" y="27"/>
                    <a:pt x="6" y="26"/>
                    <a:pt x="5" y="25"/>
                  </a:cubicBezTo>
                  <a:cubicBezTo>
                    <a:pt x="3" y="23"/>
                    <a:pt x="2" y="22"/>
                    <a:pt x="1" y="20"/>
                  </a:cubicBezTo>
                  <a:cubicBezTo>
                    <a:pt x="1" y="18"/>
                    <a:pt x="0" y="16"/>
                    <a:pt x="0" y="14"/>
                  </a:cubicBezTo>
                  <a:cubicBezTo>
                    <a:pt x="0" y="12"/>
                    <a:pt x="1" y="11"/>
                    <a:pt x="1" y="9"/>
                  </a:cubicBezTo>
                  <a:cubicBezTo>
                    <a:pt x="2" y="7"/>
                    <a:pt x="3" y="5"/>
                    <a:pt x="5" y="4"/>
                  </a:cubicBezTo>
                  <a:cubicBezTo>
                    <a:pt x="6" y="3"/>
                    <a:pt x="7" y="2"/>
                    <a:pt x="9" y="1"/>
                  </a:cubicBezTo>
                  <a:cubicBezTo>
                    <a:pt x="11" y="0"/>
                    <a:pt x="13" y="0"/>
                    <a:pt x="15" y="0"/>
                  </a:cubicBezTo>
                  <a:cubicBezTo>
                    <a:pt x="17" y="0"/>
                    <a:pt x="19" y="0"/>
                    <a:pt x="20" y="1"/>
                  </a:cubicBezTo>
                  <a:cubicBezTo>
                    <a:pt x="22" y="2"/>
                    <a:pt x="24" y="3"/>
                    <a:pt x="25" y="4"/>
                  </a:cubicBezTo>
                  <a:cubicBezTo>
                    <a:pt x="26" y="5"/>
                    <a:pt x="28" y="7"/>
                    <a:pt x="28" y="9"/>
                  </a:cubicBezTo>
                  <a:cubicBezTo>
                    <a:pt x="29" y="11"/>
                    <a:pt x="29" y="12"/>
                    <a:pt x="29" y="14"/>
                  </a:cubicBezTo>
                  <a:close/>
                  <a:moveTo>
                    <a:pt x="2" y="134"/>
                  </a:moveTo>
                  <a:cubicBezTo>
                    <a:pt x="2" y="37"/>
                    <a:pt x="2" y="37"/>
                    <a:pt x="2" y="37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8" y="134"/>
                    <a:pt x="28" y="134"/>
                    <a:pt x="28" y="134"/>
                  </a:cubicBezTo>
                  <a:lnTo>
                    <a:pt x="2" y="13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9242425" y="1447801"/>
              <a:ext cx="71438" cy="82550"/>
            </a:xfrm>
            <a:custGeom>
              <a:avLst/>
              <a:gdLst>
                <a:gd name="T0" fmla="*/ 59 w 85"/>
                <a:gd name="T1" fmla="*/ 99 h 99"/>
                <a:gd name="T2" fmla="*/ 59 w 85"/>
                <a:gd name="T3" fmla="*/ 47 h 99"/>
                <a:gd name="T4" fmla="*/ 55 w 85"/>
                <a:gd name="T5" fmla="*/ 30 h 99"/>
                <a:gd name="T6" fmla="*/ 43 w 85"/>
                <a:gd name="T7" fmla="*/ 24 h 99"/>
                <a:gd name="T8" fmla="*/ 35 w 85"/>
                <a:gd name="T9" fmla="*/ 25 h 99"/>
                <a:gd name="T10" fmla="*/ 30 w 85"/>
                <a:gd name="T11" fmla="*/ 29 h 99"/>
                <a:gd name="T12" fmla="*/ 27 w 85"/>
                <a:gd name="T13" fmla="*/ 35 h 99"/>
                <a:gd name="T14" fmla="*/ 26 w 85"/>
                <a:gd name="T15" fmla="*/ 46 h 99"/>
                <a:gd name="T16" fmla="*/ 26 w 85"/>
                <a:gd name="T17" fmla="*/ 99 h 99"/>
                <a:gd name="T18" fmla="*/ 0 w 85"/>
                <a:gd name="T19" fmla="*/ 99 h 99"/>
                <a:gd name="T20" fmla="*/ 0 w 85"/>
                <a:gd name="T21" fmla="*/ 2 h 99"/>
                <a:gd name="T22" fmla="*/ 26 w 85"/>
                <a:gd name="T23" fmla="*/ 2 h 99"/>
                <a:gd name="T24" fmla="*/ 26 w 85"/>
                <a:gd name="T25" fmla="*/ 8 h 99"/>
                <a:gd name="T26" fmla="*/ 30 w 85"/>
                <a:gd name="T27" fmla="*/ 5 h 99"/>
                <a:gd name="T28" fmla="*/ 35 w 85"/>
                <a:gd name="T29" fmla="*/ 2 h 99"/>
                <a:gd name="T30" fmla="*/ 42 w 85"/>
                <a:gd name="T31" fmla="*/ 1 h 99"/>
                <a:gd name="T32" fmla="*/ 49 w 85"/>
                <a:gd name="T33" fmla="*/ 0 h 99"/>
                <a:gd name="T34" fmla="*/ 65 w 85"/>
                <a:gd name="T35" fmla="*/ 3 h 99"/>
                <a:gd name="T36" fmla="*/ 76 w 85"/>
                <a:gd name="T37" fmla="*/ 12 h 99"/>
                <a:gd name="T38" fmla="*/ 82 w 85"/>
                <a:gd name="T39" fmla="*/ 26 h 99"/>
                <a:gd name="T40" fmla="*/ 85 w 85"/>
                <a:gd name="T41" fmla="*/ 44 h 99"/>
                <a:gd name="T42" fmla="*/ 85 w 85"/>
                <a:gd name="T43" fmla="*/ 99 h 99"/>
                <a:gd name="T44" fmla="*/ 59 w 85"/>
                <a:gd name="T4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5" h="99">
                  <a:moveTo>
                    <a:pt x="59" y="99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59" y="39"/>
                    <a:pt x="58" y="33"/>
                    <a:pt x="55" y="30"/>
                  </a:cubicBezTo>
                  <a:cubicBezTo>
                    <a:pt x="53" y="26"/>
                    <a:pt x="49" y="24"/>
                    <a:pt x="43" y="24"/>
                  </a:cubicBezTo>
                  <a:cubicBezTo>
                    <a:pt x="40" y="24"/>
                    <a:pt x="38" y="24"/>
                    <a:pt x="35" y="25"/>
                  </a:cubicBezTo>
                  <a:cubicBezTo>
                    <a:pt x="33" y="26"/>
                    <a:pt x="32" y="27"/>
                    <a:pt x="30" y="29"/>
                  </a:cubicBezTo>
                  <a:cubicBezTo>
                    <a:pt x="29" y="30"/>
                    <a:pt x="28" y="33"/>
                    <a:pt x="27" y="35"/>
                  </a:cubicBezTo>
                  <a:cubicBezTo>
                    <a:pt x="26" y="38"/>
                    <a:pt x="26" y="42"/>
                    <a:pt x="26" y="46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7" y="7"/>
                    <a:pt x="28" y="6"/>
                    <a:pt x="30" y="5"/>
                  </a:cubicBezTo>
                  <a:cubicBezTo>
                    <a:pt x="31" y="4"/>
                    <a:pt x="33" y="3"/>
                    <a:pt x="35" y="2"/>
                  </a:cubicBezTo>
                  <a:cubicBezTo>
                    <a:pt x="37" y="2"/>
                    <a:pt x="39" y="1"/>
                    <a:pt x="42" y="1"/>
                  </a:cubicBezTo>
                  <a:cubicBezTo>
                    <a:pt x="44" y="0"/>
                    <a:pt x="46" y="0"/>
                    <a:pt x="49" y="0"/>
                  </a:cubicBezTo>
                  <a:cubicBezTo>
                    <a:pt x="55" y="0"/>
                    <a:pt x="60" y="1"/>
                    <a:pt x="65" y="3"/>
                  </a:cubicBezTo>
                  <a:cubicBezTo>
                    <a:pt x="69" y="5"/>
                    <a:pt x="73" y="8"/>
                    <a:pt x="76" y="12"/>
                  </a:cubicBezTo>
                  <a:cubicBezTo>
                    <a:pt x="79" y="16"/>
                    <a:pt x="81" y="20"/>
                    <a:pt x="82" y="26"/>
                  </a:cubicBezTo>
                  <a:cubicBezTo>
                    <a:pt x="84" y="31"/>
                    <a:pt x="85" y="38"/>
                    <a:pt x="85" y="44"/>
                  </a:cubicBezTo>
                  <a:cubicBezTo>
                    <a:pt x="85" y="99"/>
                    <a:pt x="85" y="99"/>
                    <a:pt x="85" y="99"/>
                  </a:cubicBezTo>
                  <a:lnTo>
                    <a:pt x="59" y="99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9380538" y="1423988"/>
              <a:ext cx="87313" cy="106363"/>
            </a:xfrm>
            <a:custGeom>
              <a:avLst/>
              <a:gdLst>
                <a:gd name="T0" fmla="*/ 105 w 105"/>
                <a:gd name="T1" fmla="*/ 64 h 129"/>
                <a:gd name="T2" fmla="*/ 103 w 105"/>
                <a:gd name="T3" fmla="*/ 85 h 129"/>
                <a:gd name="T4" fmla="*/ 96 w 105"/>
                <a:gd name="T5" fmla="*/ 101 h 129"/>
                <a:gd name="T6" fmla="*/ 85 w 105"/>
                <a:gd name="T7" fmla="*/ 114 h 129"/>
                <a:gd name="T8" fmla="*/ 71 w 105"/>
                <a:gd name="T9" fmla="*/ 122 h 129"/>
                <a:gd name="T10" fmla="*/ 55 w 105"/>
                <a:gd name="T11" fmla="*/ 128 h 129"/>
                <a:gd name="T12" fmla="*/ 39 w 105"/>
                <a:gd name="T13" fmla="*/ 129 h 129"/>
                <a:gd name="T14" fmla="*/ 0 w 105"/>
                <a:gd name="T15" fmla="*/ 129 h 129"/>
                <a:gd name="T16" fmla="*/ 0 w 105"/>
                <a:gd name="T17" fmla="*/ 0 h 129"/>
                <a:gd name="T18" fmla="*/ 41 w 105"/>
                <a:gd name="T19" fmla="*/ 0 h 129"/>
                <a:gd name="T20" fmla="*/ 67 w 105"/>
                <a:gd name="T21" fmla="*/ 3 h 129"/>
                <a:gd name="T22" fmla="*/ 87 w 105"/>
                <a:gd name="T23" fmla="*/ 14 h 129"/>
                <a:gd name="T24" fmla="*/ 100 w 105"/>
                <a:gd name="T25" fmla="*/ 34 h 129"/>
                <a:gd name="T26" fmla="*/ 105 w 105"/>
                <a:gd name="T27" fmla="*/ 64 h 129"/>
                <a:gd name="T28" fmla="*/ 79 w 105"/>
                <a:gd name="T29" fmla="*/ 64 h 129"/>
                <a:gd name="T30" fmla="*/ 76 w 105"/>
                <a:gd name="T31" fmla="*/ 47 h 129"/>
                <a:gd name="T32" fmla="*/ 70 w 105"/>
                <a:gd name="T33" fmla="*/ 35 h 129"/>
                <a:gd name="T34" fmla="*/ 58 w 105"/>
                <a:gd name="T35" fmla="*/ 27 h 129"/>
                <a:gd name="T36" fmla="*/ 40 w 105"/>
                <a:gd name="T37" fmla="*/ 25 h 129"/>
                <a:gd name="T38" fmla="*/ 26 w 105"/>
                <a:gd name="T39" fmla="*/ 25 h 129"/>
                <a:gd name="T40" fmla="*/ 26 w 105"/>
                <a:gd name="T41" fmla="*/ 104 h 129"/>
                <a:gd name="T42" fmla="*/ 39 w 105"/>
                <a:gd name="T43" fmla="*/ 104 h 129"/>
                <a:gd name="T44" fmla="*/ 57 w 105"/>
                <a:gd name="T45" fmla="*/ 101 h 129"/>
                <a:gd name="T46" fmla="*/ 69 w 105"/>
                <a:gd name="T47" fmla="*/ 93 h 129"/>
                <a:gd name="T48" fmla="*/ 76 w 105"/>
                <a:gd name="T49" fmla="*/ 81 h 129"/>
                <a:gd name="T50" fmla="*/ 79 w 105"/>
                <a:gd name="T51" fmla="*/ 6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5" h="129">
                  <a:moveTo>
                    <a:pt x="105" y="64"/>
                  </a:moveTo>
                  <a:cubicBezTo>
                    <a:pt x="105" y="72"/>
                    <a:pt x="104" y="79"/>
                    <a:pt x="103" y="85"/>
                  </a:cubicBezTo>
                  <a:cubicBezTo>
                    <a:pt x="101" y="91"/>
                    <a:pt x="99" y="97"/>
                    <a:pt x="96" y="101"/>
                  </a:cubicBezTo>
                  <a:cubicBezTo>
                    <a:pt x="92" y="106"/>
                    <a:pt x="89" y="110"/>
                    <a:pt x="85" y="114"/>
                  </a:cubicBezTo>
                  <a:cubicBezTo>
                    <a:pt x="80" y="117"/>
                    <a:pt x="76" y="120"/>
                    <a:pt x="71" y="122"/>
                  </a:cubicBezTo>
                  <a:cubicBezTo>
                    <a:pt x="66" y="125"/>
                    <a:pt x="61" y="126"/>
                    <a:pt x="55" y="128"/>
                  </a:cubicBezTo>
                  <a:cubicBezTo>
                    <a:pt x="50" y="129"/>
                    <a:pt x="44" y="129"/>
                    <a:pt x="39" y="129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0" y="0"/>
                    <a:pt x="59" y="1"/>
                    <a:pt x="67" y="3"/>
                  </a:cubicBezTo>
                  <a:cubicBezTo>
                    <a:pt x="74" y="5"/>
                    <a:pt x="81" y="9"/>
                    <a:pt x="87" y="14"/>
                  </a:cubicBezTo>
                  <a:cubicBezTo>
                    <a:pt x="93" y="19"/>
                    <a:pt x="97" y="26"/>
                    <a:pt x="100" y="34"/>
                  </a:cubicBezTo>
                  <a:cubicBezTo>
                    <a:pt x="104" y="43"/>
                    <a:pt x="105" y="53"/>
                    <a:pt x="105" y="64"/>
                  </a:cubicBezTo>
                  <a:close/>
                  <a:moveTo>
                    <a:pt x="79" y="64"/>
                  </a:moveTo>
                  <a:cubicBezTo>
                    <a:pt x="79" y="58"/>
                    <a:pt x="78" y="52"/>
                    <a:pt x="76" y="47"/>
                  </a:cubicBezTo>
                  <a:cubicBezTo>
                    <a:pt x="75" y="42"/>
                    <a:pt x="73" y="38"/>
                    <a:pt x="70" y="35"/>
                  </a:cubicBezTo>
                  <a:cubicBezTo>
                    <a:pt x="66" y="31"/>
                    <a:pt x="62" y="29"/>
                    <a:pt x="58" y="27"/>
                  </a:cubicBezTo>
                  <a:cubicBezTo>
                    <a:pt x="53" y="26"/>
                    <a:pt x="47" y="25"/>
                    <a:pt x="40" y="25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6" y="104"/>
                    <a:pt x="26" y="104"/>
                    <a:pt x="26" y="104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46" y="104"/>
                    <a:pt x="52" y="103"/>
                    <a:pt x="57" y="101"/>
                  </a:cubicBezTo>
                  <a:cubicBezTo>
                    <a:pt x="62" y="99"/>
                    <a:pt x="66" y="97"/>
                    <a:pt x="69" y="93"/>
                  </a:cubicBezTo>
                  <a:cubicBezTo>
                    <a:pt x="72" y="90"/>
                    <a:pt x="75" y="85"/>
                    <a:pt x="76" y="81"/>
                  </a:cubicBezTo>
                  <a:cubicBezTo>
                    <a:pt x="78" y="76"/>
                    <a:pt x="79" y="70"/>
                    <a:pt x="79" y="64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9482138" y="1447801"/>
              <a:ext cx="68263" cy="84138"/>
            </a:xfrm>
            <a:custGeom>
              <a:avLst/>
              <a:gdLst>
                <a:gd name="T0" fmla="*/ 84 w 84"/>
                <a:gd name="T1" fmla="*/ 51 h 101"/>
                <a:gd name="T2" fmla="*/ 84 w 84"/>
                <a:gd name="T3" fmla="*/ 55 h 101"/>
                <a:gd name="T4" fmla="*/ 84 w 84"/>
                <a:gd name="T5" fmla="*/ 59 h 101"/>
                <a:gd name="T6" fmla="*/ 26 w 84"/>
                <a:gd name="T7" fmla="*/ 59 h 101"/>
                <a:gd name="T8" fmla="*/ 28 w 84"/>
                <a:gd name="T9" fmla="*/ 67 h 101"/>
                <a:gd name="T10" fmla="*/ 32 w 84"/>
                <a:gd name="T11" fmla="*/ 73 h 101"/>
                <a:gd name="T12" fmla="*/ 39 w 84"/>
                <a:gd name="T13" fmla="*/ 76 h 101"/>
                <a:gd name="T14" fmla="*/ 46 w 84"/>
                <a:gd name="T15" fmla="*/ 77 h 101"/>
                <a:gd name="T16" fmla="*/ 50 w 84"/>
                <a:gd name="T17" fmla="*/ 77 h 101"/>
                <a:gd name="T18" fmla="*/ 55 w 84"/>
                <a:gd name="T19" fmla="*/ 75 h 101"/>
                <a:gd name="T20" fmla="*/ 59 w 84"/>
                <a:gd name="T21" fmla="*/ 73 h 101"/>
                <a:gd name="T22" fmla="*/ 62 w 84"/>
                <a:gd name="T23" fmla="*/ 70 h 101"/>
                <a:gd name="T24" fmla="*/ 80 w 84"/>
                <a:gd name="T25" fmla="*/ 85 h 101"/>
                <a:gd name="T26" fmla="*/ 74 w 84"/>
                <a:gd name="T27" fmla="*/ 92 h 101"/>
                <a:gd name="T28" fmla="*/ 65 w 84"/>
                <a:gd name="T29" fmla="*/ 97 h 101"/>
                <a:gd name="T30" fmla="*/ 55 w 84"/>
                <a:gd name="T31" fmla="*/ 100 h 101"/>
                <a:gd name="T32" fmla="*/ 46 w 84"/>
                <a:gd name="T33" fmla="*/ 101 h 101"/>
                <a:gd name="T34" fmla="*/ 31 w 84"/>
                <a:gd name="T35" fmla="*/ 99 h 101"/>
                <a:gd name="T36" fmla="*/ 20 w 84"/>
                <a:gd name="T37" fmla="*/ 94 h 101"/>
                <a:gd name="T38" fmla="*/ 12 w 84"/>
                <a:gd name="T39" fmla="*/ 87 h 101"/>
                <a:gd name="T40" fmla="*/ 5 w 84"/>
                <a:gd name="T41" fmla="*/ 77 h 101"/>
                <a:gd name="T42" fmla="*/ 1 w 84"/>
                <a:gd name="T43" fmla="*/ 65 h 101"/>
                <a:gd name="T44" fmla="*/ 0 w 84"/>
                <a:gd name="T45" fmla="*/ 51 h 101"/>
                <a:gd name="T46" fmla="*/ 3 w 84"/>
                <a:gd name="T47" fmla="*/ 30 h 101"/>
                <a:gd name="T48" fmla="*/ 12 w 84"/>
                <a:gd name="T49" fmla="*/ 14 h 101"/>
                <a:gd name="T50" fmla="*/ 26 w 84"/>
                <a:gd name="T51" fmla="*/ 4 h 101"/>
                <a:gd name="T52" fmla="*/ 43 w 84"/>
                <a:gd name="T53" fmla="*/ 0 h 101"/>
                <a:gd name="T54" fmla="*/ 61 w 84"/>
                <a:gd name="T55" fmla="*/ 4 h 101"/>
                <a:gd name="T56" fmla="*/ 73 w 84"/>
                <a:gd name="T57" fmla="*/ 15 h 101"/>
                <a:gd name="T58" fmla="*/ 81 w 84"/>
                <a:gd name="T59" fmla="*/ 31 h 101"/>
                <a:gd name="T60" fmla="*/ 84 w 84"/>
                <a:gd name="T61" fmla="*/ 51 h 101"/>
                <a:gd name="T62" fmla="*/ 59 w 84"/>
                <a:gd name="T63" fmla="*/ 40 h 101"/>
                <a:gd name="T64" fmla="*/ 58 w 84"/>
                <a:gd name="T65" fmla="*/ 33 h 101"/>
                <a:gd name="T66" fmla="*/ 55 w 84"/>
                <a:gd name="T67" fmla="*/ 28 h 101"/>
                <a:gd name="T68" fmla="*/ 49 w 84"/>
                <a:gd name="T69" fmla="*/ 24 h 101"/>
                <a:gd name="T70" fmla="*/ 42 w 84"/>
                <a:gd name="T71" fmla="*/ 22 h 101"/>
                <a:gd name="T72" fmla="*/ 36 w 84"/>
                <a:gd name="T73" fmla="*/ 24 h 101"/>
                <a:gd name="T74" fmla="*/ 31 w 84"/>
                <a:gd name="T75" fmla="*/ 27 h 101"/>
                <a:gd name="T76" fmla="*/ 28 w 84"/>
                <a:gd name="T77" fmla="*/ 33 h 101"/>
                <a:gd name="T78" fmla="*/ 26 w 84"/>
                <a:gd name="T79" fmla="*/ 40 h 101"/>
                <a:gd name="T80" fmla="*/ 59 w 84"/>
                <a:gd name="T81" fmla="*/ 4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4" h="101">
                  <a:moveTo>
                    <a:pt x="84" y="51"/>
                  </a:moveTo>
                  <a:cubicBezTo>
                    <a:pt x="84" y="52"/>
                    <a:pt x="84" y="54"/>
                    <a:pt x="84" y="55"/>
                  </a:cubicBezTo>
                  <a:cubicBezTo>
                    <a:pt x="84" y="57"/>
                    <a:pt x="84" y="58"/>
                    <a:pt x="84" y="59"/>
                  </a:cubicBezTo>
                  <a:cubicBezTo>
                    <a:pt x="26" y="59"/>
                    <a:pt x="26" y="59"/>
                    <a:pt x="26" y="59"/>
                  </a:cubicBezTo>
                  <a:cubicBezTo>
                    <a:pt x="26" y="62"/>
                    <a:pt x="27" y="65"/>
                    <a:pt x="28" y="67"/>
                  </a:cubicBezTo>
                  <a:cubicBezTo>
                    <a:pt x="29" y="70"/>
                    <a:pt x="31" y="71"/>
                    <a:pt x="32" y="73"/>
                  </a:cubicBezTo>
                  <a:cubicBezTo>
                    <a:pt x="34" y="74"/>
                    <a:pt x="36" y="75"/>
                    <a:pt x="39" y="76"/>
                  </a:cubicBezTo>
                  <a:cubicBezTo>
                    <a:pt x="41" y="77"/>
                    <a:pt x="43" y="77"/>
                    <a:pt x="46" y="77"/>
                  </a:cubicBezTo>
                  <a:cubicBezTo>
                    <a:pt x="47" y="77"/>
                    <a:pt x="49" y="77"/>
                    <a:pt x="50" y="77"/>
                  </a:cubicBezTo>
                  <a:cubicBezTo>
                    <a:pt x="52" y="76"/>
                    <a:pt x="54" y="76"/>
                    <a:pt x="55" y="75"/>
                  </a:cubicBezTo>
                  <a:cubicBezTo>
                    <a:pt x="57" y="75"/>
                    <a:pt x="58" y="74"/>
                    <a:pt x="59" y="73"/>
                  </a:cubicBezTo>
                  <a:cubicBezTo>
                    <a:pt x="60" y="72"/>
                    <a:pt x="61" y="71"/>
                    <a:pt x="62" y="70"/>
                  </a:cubicBezTo>
                  <a:cubicBezTo>
                    <a:pt x="80" y="85"/>
                    <a:pt x="80" y="85"/>
                    <a:pt x="80" y="85"/>
                  </a:cubicBezTo>
                  <a:cubicBezTo>
                    <a:pt x="78" y="88"/>
                    <a:pt x="76" y="90"/>
                    <a:pt x="74" y="92"/>
                  </a:cubicBezTo>
                  <a:cubicBezTo>
                    <a:pt x="71" y="94"/>
                    <a:pt x="68" y="96"/>
                    <a:pt x="65" y="97"/>
                  </a:cubicBezTo>
                  <a:cubicBezTo>
                    <a:pt x="62" y="98"/>
                    <a:pt x="59" y="99"/>
                    <a:pt x="55" y="100"/>
                  </a:cubicBezTo>
                  <a:cubicBezTo>
                    <a:pt x="52" y="101"/>
                    <a:pt x="49" y="101"/>
                    <a:pt x="46" y="101"/>
                  </a:cubicBezTo>
                  <a:cubicBezTo>
                    <a:pt x="40" y="101"/>
                    <a:pt x="35" y="101"/>
                    <a:pt x="31" y="99"/>
                  </a:cubicBezTo>
                  <a:cubicBezTo>
                    <a:pt x="27" y="98"/>
                    <a:pt x="23" y="96"/>
                    <a:pt x="20" y="94"/>
                  </a:cubicBezTo>
                  <a:cubicBezTo>
                    <a:pt x="17" y="92"/>
                    <a:pt x="14" y="89"/>
                    <a:pt x="12" y="87"/>
                  </a:cubicBezTo>
                  <a:cubicBezTo>
                    <a:pt x="9" y="84"/>
                    <a:pt x="7" y="80"/>
                    <a:pt x="5" y="77"/>
                  </a:cubicBezTo>
                  <a:cubicBezTo>
                    <a:pt x="4" y="73"/>
                    <a:pt x="2" y="69"/>
                    <a:pt x="1" y="65"/>
                  </a:cubicBezTo>
                  <a:cubicBezTo>
                    <a:pt x="0" y="61"/>
                    <a:pt x="0" y="56"/>
                    <a:pt x="0" y="51"/>
                  </a:cubicBezTo>
                  <a:cubicBezTo>
                    <a:pt x="0" y="43"/>
                    <a:pt x="1" y="36"/>
                    <a:pt x="3" y="30"/>
                  </a:cubicBezTo>
                  <a:cubicBezTo>
                    <a:pt x="5" y="24"/>
                    <a:pt x="8" y="19"/>
                    <a:pt x="12" y="14"/>
                  </a:cubicBezTo>
                  <a:cubicBezTo>
                    <a:pt x="16" y="10"/>
                    <a:pt x="21" y="6"/>
                    <a:pt x="26" y="4"/>
                  </a:cubicBezTo>
                  <a:cubicBezTo>
                    <a:pt x="31" y="1"/>
                    <a:pt x="37" y="0"/>
                    <a:pt x="43" y="0"/>
                  </a:cubicBezTo>
                  <a:cubicBezTo>
                    <a:pt x="50" y="0"/>
                    <a:pt x="55" y="1"/>
                    <a:pt x="61" y="4"/>
                  </a:cubicBezTo>
                  <a:cubicBezTo>
                    <a:pt x="66" y="7"/>
                    <a:pt x="70" y="10"/>
                    <a:pt x="73" y="15"/>
                  </a:cubicBezTo>
                  <a:cubicBezTo>
                    <a:pt x="77" y="19"/>
                    <a:pt x="79" y="25"/>
                    <a:pt x="81" y="31"/>
                  </a:cubicBezTo>
                  <a:cubicBezTo>
                    <a:pt x="83" y="37"/>
                    <a:pt x="84" y="44"/>
                    <a:pt x="84" y="51"/>
                  </a:cubicBezTo>
                  <a:close/>
                  <a:moveTo>
                    <a:pt x="59" y="40"/>
                  </a:moveTo>
                  <a:cubicBezTo>
                    <a:pt x="59" y="37"/>
                    <a:pt x="59" y="35"/>
                    <a:pt x="58" y="33"/>
                  </a:cubicBezTo>
                  <a:cubicBezTo>
                    <a:pt x="57" y="31"/>
                    <a:pt x="56" y="29"/>
                    <a:pt x="55" y="28"/>
                  </a:cubicBezTo>
                  <a:cubicBezTo>
                    <a:pt x="53" y="26"/>
                    <a:pt x="51" y="25"/>
                    <a:pt x="49" y="24"/>
                  </a:cubicBezTo>
                  <a:cubicBezTo>
                    <a:pt x="47" y="23"/>
                    <a:pt x="45" y="22"/>
                    <a:pt x="42" y="22"/>
                  </a:cubicBezTo>
                  <a:cubicBezTo>
                    <a:pt x="40" y="22"/>
                    <a:pt x="37" y="23"/>
                    <a:pt x="36" y="24"/>
                  </a:cubicBezTo>
                  <a:cubicBezTo>
                    <a:pt x="34" y="24"/>
                    <a:pt x="32" y="26"/>
                    <a:pt x="31" y="27"/>
                  </a:cubicBezTo>
                  <a:cubicBezTo>
                    <a:pt x="29" y="29"/>
                    <a:pt x="28" y="31"/>
                    <a:pt x="28" y="33"/>
                  </a:cubicBezTo>
                  <a:cubicBezTo>
                    <a:pt x="27" y="35"/>
                    <a:pt x="26" y="37"/>
                    <a:pt x="26" y="40"/>
                  </a:cubicBezTo>
                  <a:lnTo>
                    <a:pt x="59" y="4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9567863" y="1449388"/>
              <a:ext cx="69850" cy="82550"/>
            </a:xfrm>
            <a:custGeom>
              <a:avLst/>
              <a:gdLst>
                <a:gd name="T0" fmla="*/ 58 w 84"/>
                <a:gd name="T1" fmla="*/ 97 h 99"/>
                <a:gd name="T2" fmla="*/ 58 w 84"/>
                <a:gd name="T3" fmla="*/ 91 h 99"/>
                <a:gd name="T4" fmla="*/ 49 w 84"/>
                <a:gd name="T5" fmla="*/ 97 h 99"/>
                <a:gd name="T6" fmla="*/ 35 w 84"/>
                <a:gd name="T7" fmla="*/ 99 h 99"/>
                <a:gd name="T8" fmla="*/ 9 w 84"/>
                <a:gd name="T9" fmla="*/ 88 h 99"/>
                <a:gd name="T10" fmla="*/ 0 w 84"/>
                <a:gd name="T11" fmla="*/ 55 h 99"/>
                <a:gd name="T12" fmla="*/ 0 w 84"/>
                <a:gd name="T13" fmla="*/ 0 h 99"/>
                <a:gd name="T14" fmla="*/ 25 w 84"/>
                <a:gd name="T15" fmla="*/ 0 h 99"/>
                <a:gd name="T16" fmla="*/ 25 w 84"/>
                <a:gd name="T17" fmla="*/ 52 h 99"/>
                <a:gd name="T18" fmla="*/ 29 w 84"/>
                <a:gd name="T19" fmla="*/ 70 h 99"/>
                <a:gd name="T20" fmla="*/ 42 w 84"/>
                <a:gd name="T21" fmla="*/ 75 h 99"/>
                <a:gd name="T22" fmla="*/ 54 w 84"/>
                <a:gd name="T23" fmla="*/ 70 h 99"/>
                <a:gd name="T24" fmla="*/ 58 w 84"/>
                <a:gd name="T25" fmla="*/ 53 h 99"/>
                <a:gd name="T26" fmla="*/ 58 w 84"/>
                <a:gd name="T27" fmla="*/ 0 h 99"/>
                <a:gd name="T28" fmla="*/ 84 w 84"/>
                <a:gd name="T29" fmla="*/ 0 h 99"/>
                <a:gd name="T30" fmla="*/ 84 w 84"/>
                <a:gd name="T31" fmla="*/ 97 h 99"/>
                <a:gd name="T32" fmla="*/ 58 w 84"/>
                <a:gd name="T33" fmla="*/ 9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" h="99">
                  <a:moveTo>
                    <a:pt x="58" y="97"/>
                  </a:moveTo>
                  <a:cubicBezTo>
                    <a:pt x="58" y="91"/>
                    <a:pt x="58" y="91"/>
                    <a:pt x="58" y="91"/>
                  </a:cubicBezTo>
                  <a:cubicBezTo>
                    <a:pt x="56" y="93"/>
                    <a:pt x="53" y="95"/>
                    <a:pt x="49" y="97"/>
                  </a:cubicBezTo>
                  <a:cubicBezTo>
                    <a:pt x="45" y="98"/>
                    <a:pt x="41" y="99"/>
                    <a:pt x="35" y="99"/>
                  </a:cubicBezTo>
                  <a:cubicBezTo>
                    <a:pt x="24" y="99"/>
                    <a:pt x="15" y="95"/>
                    <a:pt x="9" y="88"/>
                  </a:cubicBezTo>
                  <a:cubicBezTo>
                    <a:pt x="3" y="80"/>
                    <a:pt x="0" y="69"/>
                    <a:pt x="0" y="5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25" y="60"/>
                    <a:pt x="26" y="66"/>
                    <a:pt x="29" y="70"/>
                  </a:cubicBezTo>
                  <a:cubicBezTo>
                    <a:pt x="31" y="73"/>
                    <a:pt x="36" y="75"/>
                    <a:pt x="42" y="75"/>
                  </a:cubicBezTo>
                  <a:cubicBezTo>
                    <a:pt x="48" y="75"/>
                    <a:pt x="52" y="73"/>
                    <a:pt x="54" y="70"/>
                  </a:cubicBezTo>
                  <a:cubicBezTo>
                    <a:pt x="57" y="66"/>
                    <a:pt x="58" y="60"/>
                    <a:pt x="58" y="53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97"/>
                    <a:pt x="84" y="97"/>
                    <a:pt x="84" y="97"/>
                  </a:cubicBezTo>
                  <a:lnTo>
                    <a:pt x="58" y="97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9652000" y="1419226"/>
              <a:ext cx="52388" cy="112713"/>
            </a:xfrm>
            <a:custGeom>
              <a:avLst/>
              <a:gdLst>
                <a:gd name="T0" fmla="*/ 62 w 65"/>
                <a:gd name="T1" fmla="*/ 131 h 137"/>
                <a:gd name="T2" fmla="*/ 53 w 65"/>
                <a:gd name="T3" fmla="*/ 135 h 137"/>
                <a:gd name="T4" fmla="*/ 42 w 65"/>
                <a:gd name="T5" fmla="*/ 137 h 137"/>
                <a:gd name="T6" fmla="*/ 31 w 65"/>
                <a:gd name="T7" fmla="*/ 135 h 137"/>
                <a:gd name="T8" fmla="*/ 23 w 65"/>
                <a:gd name="T9" fmla="*/ 129 h 137"/>
                <a:gd name="T10" fmla="*/ 18 w 65"/>
                <a:gd name="T11" fmla="*/ 120 h 137"/>
                <a:gd name="T12" fmla="*/ 16 w 65"/>
                <a:gd name="T13" fmla="*/ 108 h 137"/>
                <a:gd name="T14" fmla="*/ 16 w 65"/>
                <a:gd name="T15" fmla="*/ 62 h 137"/>
                <a:gd name="T16" fmla="*/ 0 w 65"/>
                <a:gd name="T17" fmla="*/ 62 h 137"/>
                <a:gd name="T18" fmla="*/ 0 w 65"/>
                <a:gd name="T19" fmla="*/ 38 h 137"/>
                <a:gd name="T20" fmla="*/ 16 w 65"/>
                <a:gd name="T21" fmla="*/ 38 h 137"/>
                <a:gd name="T22" fmla="*/ 16 w 65"/>
                <a:gd name="T23" fmla="*/ 13 h 137"/>
                <a:gd name="T24" fmla="*/ 42 w 65"/>
                <a:gd name="T25" fmla="*/ 0 h 137"/>
                <a:gd name="T26" fmla="*/ 42 w 65"/>
                <a:gd name="T27" fmla="*/ 38 h 137"/>
                <a:gd name="T28" fmla="*/ 65 w 65"/>
                <a:gd name="T29" fmla="*/ 38 h 137"/>
                <a:gd name="T30" fmla="*/ 65 w 65"/>
                <a:gd name="T31" fmla="*/ 62 h 137"/>
                <a:gd name="T32" fmla="*/ 42 w 65"/>
                <a:gd name="T33" fmla="*/ 62 h 137"/>
                <a:gd name="T34" fmla="*/ 42 w 65"/>
                <a:gd name="T35" fmla="*/ 101 h 137"/>
                <a:gd name="T36" fmla="*/ 42 w 65"/>
                <a:gd name="T37" fmla="*/ 107 h 137"/>
                <a:gd name="T38" fmla="*/ 44 w 65"/>
                <a:gd name="T39" fmla="*/ 110 h 137"/>
                <a:gd name="T40" fmla="*/ 47 w 65"/>
                <a:gd name="T41" fmla="*/ 112 h 137"/>
                <a:gd name="T42" fmla="*/ 51 w 65"/>
                <a:gd name="T43" fmla="*/ 113 h 137"/>
                <a:gd name="T44" fmla="*/ 58 w 65"/>
                <a:gd name="T45" fmla="*/ 111 h 137"/>
                <a:gd name="T46" fmla="*/ 65 w 65"/>
                <a:gd name="T47" fmla="*/ 105 h 137"/>
                <a:gd name="T48" fmla="*/ 62 w 65"/>
                <a:gd name="T49" fmla="*/ 13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5" h="137">
                  <a:moveTo>
                    <a:pt x="62" y="131"/>
                  </a:moveTo>
                  <a:cubicBezTo>
                    <a:pt x="60" y="133"/>
                    <a:pt x="57" y="134"/>
                    <a:pt x="53" y="135"/>
                  </a:cubicBezTo>
                  <a:cubicBezTo>
                    <a:pt x="50" y="137"/>
                    <a:pt x="46" y="137"/>
                    <a:pt x="42" y="137"/>
                  </a:cubicBezTo>
                  <a:cubicBezTo>
                    <a:pt x="38" y="137"/>
                    <a:pt x="34" y="136"/>
                    <a:pt x="31" y="135"/>
                  </a:cubicBezTo>
                  <a:cubicBezTo>
                    <a:pt x="28" y="134"/>
                    <a:pt x="25" y="132"/>
                    <a:pt x="23" y="129"/>
                  </a:cubicBezTo>
                  <a:cubicBezTo>
                    <a:pt x="21" y="126"/>
                    <a:pt x="19" y="123"/>
                    <a:pt x="18" y="120"/>
                  </a:cubicBezTo>
                  <a:cubicBezTo>
                    <a:pt x="17" y="116"/>
                    <a:pt x="16" y="112"/>
                    <a:pt x="16" y="108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65" y="38"/>
                    <a:pt x="65" y="38"/>
                    <a:pt x="65" y="38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42" y="62"/>
                    <a:pt x="42" y="62"/>
                    <a:pt x="42" y="62"/>
                  </a:cubicBezTo>
                  <a:cubicBezTo>
                    <a:pt x="42" y="101"/>
                    <a:pt x="42" y="101"/>
                    <a:pt x="42" y="101"/>
                  </a:cubicBezTo>
                  <a:cubicBezTo>
                    <a:pt x="42" y="103"/>
                    <a:pt x="42" y="105"/>
                    <a:pt x="42" y="107"/>
                  </a:cubicBezTo>
                  <a:cubicBezTo>
                    <a:pt x="43" y="108"/>
                    <a:pt x="43" y="110"/>
                    <a:pt x="44" y="110"/>
                  </a:cubicBezTo>
                  <a:cubicBezTo>
                    <a:pt x="45" y="111"/>
                    <a:pt x="46" y="112"/>
                    <a:pt x="47" y="112"/>
                  </a:cubicBezTo>
                  <a:cubicBezTo>
                    <a:pt x="48" y="113"/>
                    <a:pt x="49" y="113"/>
                    <a:pt x="51" y="113"/>
                  </a:cubicBezTo>
                  <a:cubicBezTo>
                    <a:pt x="53" y="113"/>
                    <a:pt x="55" y="112"/>
                    <a:pt x="58" y="111"/>
                  </a:cubicBezTo>
                  <a:cubicBezTo>
                    <a:pt x="60" y="110"/>
                    <a:pt x="62" y="108"/>
                    <a:pt x="65" y="105"/>
                  </a:cubicBezTo>
                  <a:lnTo>
                    <a:pt x="62" y="131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9720263" y="1447801"/>
              <a:ext cx="68263" cy="84138"/>
            </a:xfrm>
            <a:custGeom>
              <a:avLst/>
              <a:gdLst>
                <a:gd name="T0" fmla="*/ 78 w 81"/>
                <a:gd name="T1" fmla="*/ 9 h 101"/>
                <a:gd name="T2" fmla="*/ 70 w 81"/>
                <a:gd name="T3" fmla="*/ 30 h 101"/>
                <a:gd name="T4" fmla="*/ 55 w 81"/>
                <a:gd name="T5" fmla="*/ 24 h 101"/>
                <a:gd name="T6" fmla="*/ 41 w 81"/>
                <a:gd name="T7" fmla="*/ 22 h 101"/>
                <a:gd name="T8" fmla="*/ 31 w 81"/>
                <a:gd name="T9" fmla="*/ 23 h 101"/>
                <a:gd name="T10" fmla="*/ 28 w 81"/>
                <a:gd name="T11" fmla="*/ 28 h 101"/>
                <a:gd name="T12" fmla="*/ 29 w 81"/>
                <a:gd name="T13" fmla="*/ 31 h 101"/>
                <a:gd name="T14" fmla="*/ 32 w 81"/>
                <a:gd name="T15" fmla="*/ 33 h 101"/>
                <a:gd name="T16" fmla="*/ 38 w 81"/>
                <a:gd name="T17" fmla="*/ 36 h 101"/>
                <a:gd name="T18" fmla="*/ 48 w 81"/>
                <a:gd name="T19" fmla="*/ 39 h 101"/>
                <a:gd name="T20" fmla="*/ 61 w 81"/>
                <a:gd name="T21" fmla="*/ 44 h 101"/>
                <a:gd name="T22" fmla="*/ 71 w 81"/>
                <a:gd name="T23" fmla="*/ 50 h 101"/>
                <a:gd name="T24" fmla="*/ 78 w 81"/>
                <a:gd name="T25" fmla="*/ 59 h 101"/>
                <a:gd name="T26" fmla="*/ 81 w 81"/>
                <a:gd name="T27" fmla="*/ 71 h 101"/>
                <a:gd name="T28" fmla="*/ 78 w 81"/>
                <a:gd name="T29" fmla="*/ 85 h 101"/>
                <a:gd name="T30" fmla="*/ 69 w 81"/>
                <a:gd name="T31" fmla="*/ 94 h 101"/>
                <a:gd name="T32" fmla="*/ 57 w 81"/>
                <a:gd name="T33" fmla="*/ 100 h 101"/>
                <a:gd name="T34" fmla="*/ 41 w 81"/>
                <a:gd name="T35" fmla="*/ 101 h 101"/>
                <a:gd name="T36" fmla="*/ 19 w 81"/>
                <a:gd name="T37" fmla="*/ 98 h 101"/>
                <a:gd name="T38" fmla="*/ 0 w 81"/>
                <a:gd name="T39" fmla="*/ 90 h 101"/>
                <a:gd name="T40" fmla="*/ 9 w 81"/>
                <a:gd name="T41" fmla="*/ 70 h 101"/>
                <a:gd name="T42" fmla="*/ 25 w 81"/>
                <a:gd name="T43" fmla="*/ 77 h 101"/>
                <a:gd name="T44" fmla="*/ 43 w 81"/>
                <a:gd name="T45" fmla="*/ 79 h 101"/>
                <a:gd name="T46" fmla="*/ 53 w 81"/>
                <a:gd name="T47" fmla="*/ 78 h 101"/>
                <a:gd name="T48" fmla="*/ 56 w 81"/>
                <a:gd name="T49" fmla="*/ 72 h 101"/>
                <a:gd name="T50" fmla="*/ 55 w 81"/>
                <a:gd name="T51" fmla="*/ 69 h 101"/>
                <a:gd name="T52" fmla="*/ 53 w 81"/>
                <a:gd name="T53" fmla="*/ 67 h 101"/>
                <a:gd name="T54" fmla="*/ 48 w 81"/>
                <a:gd name="T55" fmla="*/ 64 h 101"/>
                <a:gd name="T56" fmla="*/ 41 w 81"/>
                <a:gd name="T57" fmla="*/ 62 h 101"/>
                <a:gd name="T58" fmla="*/ 26 w 81"/>
                <a:gd name="T59" fmla="*/ 57 h 101"/>
                <a:gd name="T60" fmla="*/ 13 w 81"/>
                <a:gd name="T61" fmla="*/ 51 h 101"/>
                <a:gd name="T62" fmla="*/ 6 w 81"/>
                <a:gd name="T63" fmla="*/ 42 h 101"/>
                <a:gd name="T64" fmla="*/ 3 w 81"/>
                <a:gd name="T65" fmla="*/ 29 h 101"/>
                <a:gd name="T66" fmla="*/ 6 w 81"/>
                <a:gd name="T67" fmla="*/ 16 h 101"/>
                <a:gd name="T68" fmla="*/ 14 w 81"/>
                <a:gd name="T69" fmla="*/ 7 h 101"/>
                <a:gd name="T70" fmla="*/ 26 w 81"/>
                <a:gd name="T71" fmla="*/ 2 h 101"/>
                <a:gd name="T72" fmla="*/ 42 w 81"/>
                <a:gd name="T73" fmla="*/ 0 h 101"/>
                <a:gd name="T74" fmla="*/ 61 w 81"/>
                <a:gd name="T75" fmla="*/ 3 h 101"/>
                <a:gd name="T76" fmla="*/ 78 w 81"/>
                <a:gd name="T77" fmla="*/ 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1" h="101">
                  <a:moveTo>
                    <a:pt x="78" y="9"/>
                  </a:moveTo>
                  <a:cubicBezTo>
                    <a:pt x="70" y="30"/>
                    <a:pt x="70" y="30"/>
                    <a:pt x="70" y="30"/>
                  </a:cubicBezTo>
                  <a:cubicBezTo>
                    <a:pt x="65" y="27"/>
                    <a:pt x="60" y="25"/>
                    <a:pt x="55" y="24"/>
                  </a:cubicBezTo>
                  <a:cubicBezTo>
                    <a:pt x="50" y="22"/>
                    <a:pt x="45" y="22"/>
                    <a:pt x="41" y="22"/>
                  </a:cubicBezTo>
                  <a:cubicBezTo>
                    <a:pt x="37" y="22"/>
                    <a:pt x="34" y="22"/>
                    <a:pt x="31" y="23"/>
                  </a:cubicBezTo>
                  <a:cubicBezTo>
                    <a:pt x="29" y="24"/>
                    <a:pt x="28" y="26"/>
                    <a:pt x="28" y="28"/>
                  </a:cubicBezTo>
                  <a:cubicBezTo>
                    <a:pt x="28" y="29"/>
                    <a:pt x="29" y="30"/>
                    <a:pt x="29" y="31"/>
                  </a:cubicBezTo>
                  <a:cubicBezTo>
                    <a:pt x="29" y="32"/>
                    <a:pt x="30" y="32"/>
                    <a:pt x="32" y="33"/>
                  </a:cubicBezTo>
                  <a:cubicBezTo>
                    <a:pt x="33" y="34"/>
                    <a:pt x="35" y="35"/>
                    <a:pt x="38" y="36"/>
                  </a:cubicBezTo>
                  <a:cubicBezTo>
                    <a:pt x="41" y="37"/>
                    <a:pt x="44" y="38"/>
                    <a:pt x="48" y="39"/>
                  </a:cubicBezTo>
                  <a:cubicBezTo>
                    <a:pt x="53" y="41"/>
                    <a:pt x="57" y="42"/>
                    <a:pt x="61" y="44"/>
                  </a:cubicBezTo>
                  <a:cubicBezTo>
                    <a:pt x="65" y="46"/>
                    <a:pt x="68" y="48"/>
                    <a:pt x="71" y="50"/>
                  </a:cubicBezTo>
                  <a:cubicBezTo>
                    <a:pt x="74" y="52"/>
                    <a:pt x="76" y="55"/>
                    <a:pt x="78" y="59"/>
                  </a:cubicBezTo>
                  <a:cubicBezTo>
                    <a:pt x="80" y="62"/>
                    <a:pt x="81" y="66"/>
                    <a:pt x="81" y="71"/>
                  </a:cubicBezTo>
                  <a:cubicBezTo>
                    <a:pt x="81" y="76"/>
                    <a:pt x="80" y="81"/>
                    <a:pt x="78" y="85"/>
                  </a:cubicBezTo>
                  <a:cubicBezTo>
                    <a:pt x="76" y="89"/>
                    <a:pt x="73" y="92"/>
                    <a:pt x="69" y="94"/>
                  </a:cubicBezTo>
                  <a:cubicBezTo>
                    <a:pt x="66" y="97"/>
                    <a:pt x="61" y="98"/>
                    <a:pt x="57" y="100"/>
                  </a:cubicBezTo>
                  <a:cubicBezTo>
                    <a:pt x="52" y="101"/>
                    <a:pt x="47" y="101"/>
                    <a:pt x="41" y="101"/>
                  </a:cubicBezTo>
                  <a:cubicBezTo>
                    <a:pt x="34" y="101"/>
                    <a:pt x="26" y="100"/>
                    <a:pt x="19" y="98"/>
                  </a:cubicBezTo>
                  <a:cubicBezTo>
                    <a:pt x="12" y="96"/>
                    <a:pt x="6" y="93"/>
                    <a:pt x="0" y="90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14" y="73"/>
                    <a:pt x="20" y="76"/>
                    <a:pt x="25" y="77"/>
                  </a:cubicBezTo>
                  <a:cubicBezTo>
                    <a:pt x="31" y="79"/>
                    <a:pt x="36" y="79"/>
                    <a:pt x="43" y="79"/>
                  </a:cubicBezTo>
                  <a:cubicBezTo>
                    <a:pt x="47" y="79"/>
                    <a:pt x="51" y="79"/>
                    <a:pt x="53" y="78"/>
                  </a:cubicBezTo>
                  <a:cubicBezTo>
                    <a:pt x="55" y="76"/>
                    <a:pt x="56" y="75"/>
                    <a:pt x="56" y="72"/>
                  </a:cubicBezTo>
                  <a:cubicBezTo>
                    <a:pt x="56" y="71"/>
                    <a:pt x="55" y="70"/>
                    <a:pt x="55" y="69"/>
                  </a:cubicBezTo>
                  <a:cubicBezTo>
                    <a:pt x="54" y="68"/>
                    <a:pt x="54" y="67"/>
                    <a:pt x="53" y="67"/>
                  </a:cubicBezTo>
                  <a:cubicBezTo>
                    <a:pt x="51" y="66"/>
                    <a:pt x="50" y="65"/>
                    <a:pt x="48" y="64"/>
                  </a:cubicBezTo>
                  <a:cubicBezTo>
                    <a:pt x="46" y="64"/>
                    <a:pt x="44" y="63"/>
                    <a:pt x="41" y="62"/>
                  </a:cubicBezTo>
                  <a:cubicBezTo>
                    <a:pt x="36" y="60"/>
                    <a:pt x="30" y="59"/>
                    <a:pt x="26" y="57"/>
                  </a:cubicBezTo>
                  <a:cubicBezTo>
                    <a:pt x="21" y="55"/>
                    <a:pt x="17" y="53"/>
                    <a:pt x="13" y="51"/>
                  </a:cubicBezTo>
                  <a:cubicBezTo>
                    <a:pt x="10" y="48"/>
                    <a:pt x="8" y="45"/>
                    <a:pt x="6" y="42"/>
                  </a:cubicBezTo>
                  <a:cubicBezTo>
                    <a:pt x="4" y="38"/>
                    <a:pt x="3" y="34"/>
                    <a:pt x="3" y="29"/>
                  </a:cubicBezTo>
                  <a:cubicBezTo>
                    <a:pt x="3" y="24"/>
                    <a:pt x="4" y="19"/>
                    <a:pt x="6" y="16"/>
                  </a:cubicBezTo>
                  <a:cubicBezTo>
                    <a:pt x="8" y="12"/>
                    <a:pt x="10" y="9"/>
                    <a:pt x="14" y="7"/>
                  </a:cubicBezTo>
                  <a:cubicBezTo>
                    <a:pt x="17" y="4"/>
                    <a:pt x="21" y="3"/>
                    <a:pt x="26" y="2"/>
                  </a:cubicBezTo>
                  <a:cubicBezTo>
                    <a:pt x="31" y="0"/>
                    <a:pt x="36" y="0"/>
                    <a:pt x="42" y="0"/>
                  </a:cubicBezTo>
                  <a:cubicBezTo>
                    <a:pt x="48" y="0"/>
                    <a:pt x="54" y="1"/>
                    <a:pt x="61" y="3"/>
                  </a:cubicBezTo>
                  <a:cubicBezTo>
                    <a:pt x="67" y="4"/>
                    <a:pt x="73" y="7"/>
                    <a:pt x="78" y="9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9799638" y="1447801"/>
              <a:ext cx="71438" cy="84138"/>
            </a:xfrm>
            <a:custGeom>
              <a:avLst/>
              <a:gdLst>
                <a:gd name="T0" fmla="*/ 85 w 85"/>
                <a:gd name="T1" fmla="*/ 80 h 101"/>
                <a:gd name="T2" fmla="*/ 77 w 85"/>
                <a:gd name="T3" fmla="*/ 88 h 101"/>
                <a:gd name="T4" fmla="*/ 69 w 85"/>
                <a:gd name="T5" fmla="*/ 95 h 101"/>
                <a:gd name="T6" fmla="*/ 58 w 85"/>
                <a:gd name="T7" fmla="*/ 100 h 101"/>
                <a:gd name="T8" fmla="*/ 45 w 85"/>
                <a:gd name="T9" fmla="*/ 101 h 101"/>
                <a:gd name="T10" fmla="*/ 27 w 85"/>
                <a:gd name="T11" fmla="*/ 98 h 101"/>
                <a:gd name="T12" fmla="*/ 13 w 85"/>
                <a:gd name="T13" fmla="*/ 87 h 101"/>
                <a:gd name="T14" fmla="*/ 3 w 85"/>
                <a:gd name="T15" fmla="*/ 71 h 101"/>
                <a:gd name="T16" fmla="*/ 0 w 85"/>
                <a:gd name="T17" fmla="*/ 51 h 101"/>
                <a:gd name="T18" fmla="*/ 3 w 85"/>
                <a:gd name="T19" fmla="*/ 30 h 101"/>
                <a:gd name="T20" fmla="*/ 13 w 85"/>
                <a:gd name="T21" fmla="*/ 14 h 101"/>
                <a:gd name="T22" fmla="*/ 28 w 85"/>
                <a:gd name="T23" fmla="*/ 4 h 101"/>
                <a:gd name="T24" fmla="*/ 46 w 85"/>
                <a:gd name="T25" fmla="*/ 0 h 101"/>
                <a:gd name="T26" fmla="*/ 68 w 85"/>
                <a:gd name="T27" fmla="*/ 5 h 101"/>
                <a:gd name="T28" fmla="*/ 85 w 85"/>
                <a:gd name="T29" fmla="*/ 21 h 101"/>
                <a:gd name="T30" fmla="*/ 68 w 85"/>
                <a:gd name="T31" fmla="*/ 38 h 101"/>
                <a:gd name="T32" fmla="*/ 63 w 85"/>
                <a:gd name="T33" fmla="*/ 33 h 101"/>
                <a:gd name="T34" fmla="*/ 58 w 85"/>
                <a:gd name="T35" fmla="*/ 28 h 101"/>
                <a:gd name="T36" fmla="*/ 53 w 85"/>
                <a:gd name="T37" fmla="*/ 26 h 101"/>
                <a:gd name="T38" fmla="*/ 46 w 85"/>
                <a:gd name="T39" fmla="*/ 25 h 101"/>
                <a:gd name="T40" fmla="*/ 37 w 85"/>
                <a:gd name="T41" fmla="*/ 26 h 101"/>
                <a:gd name="T42" fmla="*/ 31 w 85"/>
                <a:gd name="T43" fmla="*/ 32 h 101"/>
                <a:gd name="T44" fmla="*/ 27 w 85"/>
                <a:gd name="T45" fmla="*/ 40 h 101"/>
                <a:gd name="T46" fmla="*/ 26 w 85"/>
                <a:gd name="T47" fmla="*/ 51 h 101"/>
                <a:gd name="T48" fmla="*/ 27 w 85"/>
                <a:gd name="T49" fmla="*/ 61 h 101"/>
                <a:gd name="T50" fmla="*/ 31 w 85"/>
                <a:gd name="T51" fmla="*/ 69 h 101"/>
                <a:gd name="T52" fmla="*/ 37 w 85"/>
                <a:gd name="T53" fmla="*/ 75 h 101"/>
                <a:gd name="T54" fmla="*/ 46 w 85"/>
                <a:gd name="T55" fmla="*/ 77 h 101"/>
                <a:gd name="T56" fmla="*/ 52 w 85"/>
                <a:gd name="T57" fmla="*/ 76 h 101"/>
                <a:gd name="T58" fmla="*/ 58 w 85"/>
                <a:gd name="T59" fmla="*/ 73 h 101"/>
                <a:gd name="T60" fmla="*/ 64 w 85"/>
                <a:gd name="T61" fmla="*/ 69 h 101"/>
                <a:gd name="T62" fmla="*/ 69 w 85"/>
                <a:gd name="T63" fmla="*/ 64 h 101"/>
                <a:gd name="T64" fmla="*/ 85 w 85"/>
                <a:gd name="T65" fmla="*/ 8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01">
                  <a:moveTo>
                    <a:pt x="85" y="80"/>
                  </a:moveTo>
                  <a:cubicBezTo>
                    <a:pt x="83" y="83"/>
                    <a:pt x="80" y="86"/>
                    <a:pt x="77" y="88"/>
                  </a:cubicBezTo>
                  <a:cubicBezTo>
                    <a:pt x="75" y="91"/>
                    <a:pt x="72" y="93"/>
                    <a:pt x="69" y="95"/>
                  </a:cubicBezTo>
                  <a:cubicBezTo>
                    <a:pt x="65" y="97"/>
                    <a:pt x="62" y="98"/>
                    <a:pt x="58" y="100"/>
                  </a:cubicBezTo>
                  <a:cubicBezTo>
                    <a:pt x="54" y="101"/>
                    <a:pt x="50" y="101"/>
                    <a:pt x="45" y="101"/>
                  </a:cubicBezTo>
                  <a:cubicBezTo>
                    <a:pt x="39" y="101"/>
                    <a:pt x="33" y="100"/>
                    <a:pt x="27" y="98"/>
                  </a:cubicBezTo>
                  <a:cubicBezTo>
                    <a:pt x="22" y="95"/>
                    <a:pt x="17" y="92"/>
                    <a:pt x="13" y="87"/>
                  </a:cubicBezTo>
                  <a:cubicBezTo>
                    <a:pt x="9" y="83"/>
                    <a:pt x="5" y="77"/>
                    <a:pt x="3" y="71"/>
                  </a:cubicBezTo>
                  <a:cubicBezTo>
                    <a:pt x="1" y="65"/>
                    <a:pt x="0" y="58"/>
                    <a:pt x="0" y="51"/>
                  </a:cubicBezTo>
                  <a:cubicBezTo>
                    <a:pt x="0" y="43"/>
                    <a:pt x="1" y="36"/>
                    <a:pt x="3" y="30"/>
                  </a:cubicBezTo>
                  <a:cubicBezTo>
                    <a:pt x="5" y="24"/>
                    <a:pt x="9" y="19"/>
                    <a:pt x="13" y="14"/>
                  </a:cubicBezTo>
                  <a:cubicBezTo>
                    <a:pt x="17" y="10"/>
                    <a:pt x="22" y="6"/>
                    <a:pt x="28" y="4"/>
                  </a:cubicBezTo>
                  <a:cubicBezTo>
                    <a:pt x="33" y="1"/>
                    <a:pt x="39" y="0"/>
                    <a:pt x="46" y="0"/>
                  </a:cubicBezTo>
                  <a:cubicBezTo>
                    <a:pt x="54" y="0"/>
                    <a:pt x="62" y="2"/>
                    <a:pt x="68" y="5"/>
                  </a:cubicBezTo>
                  <a:cubicBezTo>
                    <a:pt x="74" y="9"/>
                    <a:pt x="80" y="14"/>
                    <a:pt x="85" y="21"/>
                  </a:cubicBezTo>
                  <a:cubicBezTo>
                    <a:pt x="68" y="38"/>
                    <a:pt x="68" y="38"/>
                    <a:pt x="68" y="38"/>
                  </a:cubicBezTo>
                  <a:cubicBezTo>
                    <a:pt x="66" y="36"/>
                    <a:pt x="65" y="35"/>
                    <a:pt x="63" y="33"/>
                  </a:cubicBezTo>
                  <a:cubicBezTo>
                    <a:pt x="62" y="31"/>
                    <a:pt x="60" y="30"/>
                    <a:pt x="58" y="28"/>
                  </a:cubicBezTo>
                  <a:cubicBezTo>
                    <a:pt x="57" y="27"/>
                    <a:pt x="55" y="26"/>
                    <a:pt x="53" y="26"/>
                  </a:cubicBezTo>
                  <a:cubicBezTo>
                    <a:pt x="51" y="25"/>
                    <a:pt x="48" y="25"/>
                    <a:pt x="46" y="25"/>
                  </a:cubicBezTo>
                  <a:cubicBezTo>
                    <a:pt x="43" y="25"/>
                    <a:pt x="40" y="25"/>
                    <a:pt x="37" y="26"/>
                  </a:cubicBezTo>
                  <a:cubicBezTo>
                    <a:pt x="35" y="28"/>
                    <a:pt x="33" y="29"/>
                    <a:pt x="31" y="32"/>
                  </a:cubicBezTo>
                  <a:cubicBezTo>
                    <a:pt x="29" y="34"/>
                    <a:pt x="28" y="37"/>
                    <a:pt x="27" y="40"/>
                  </a:cubicBezTo>
                  <a:cubicBezTo>
                    <a:pt x="26" y="43"/>
                    <a:pt x="26" y="47"/>
                    <a:pt x="26" y="51"/>
                  </a:cubicBezTo>
                  <a:cubicBezTo>
                    <a:pt x="26" y="55"/>
                    <a:pt x="26" y="58"/>
                    <a:pt x="27" y="61"/>
                  </a:cubicBezTo>
                  <a:cubicBezTo>
                    <a:pt x="28" y="64"/>
                    <a:pt x="29" y="67"/>
                    <a:pt x="31" y="69"/>
                  </a:cubicBezTo>
                  <a:cubicBezTo>
                    <a:pt x="33" y="72"/>
                    <a:pt x="35" y="73"/>
                    <a:pt x="37" y="75"/>
                  </a:cubicBezTo>
                  <a:cubicBezTo>
                    <a:pt x="40" y="76"/>
                    <a:pt x="43" y="77"/>
                    <a:pt x="46" y="77"/>
                  </a:cubicBezTo>
                  <a:cubicBezTo>
                    <a:pt x="48" y="77"/>
                    <a:pt x="50" y="76"/>
                    <a:pt x="52" y="76"/>
                  </a:cubicBezTo>
                  <a:cubicBezTo>
                    <a:pt x="55" y="75"/>
                    <a:pt x="57" y="74"/>
                    <a:pt x="58" y="73"/>
                  </a:cubicBezTo>
                  <a:cubicBezTo>
                    <a:pt x="60" y="72"/>
                    <a:pt x="62" y="71"/>
                    <a:pt x="64" y="69"/>
                  </a:cubicBezTo>
                  <a:cubicBezTo>
                    <a:pt x="65" y="68"/>
                    <a:pt x="67" y="66"/>
                    <a:pt x="69" y="64"/>
                  </a:cubicBezTo>
                  <a:lnTo>
                    <a:pt x="85" y="8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9886950" y="1419226"/>
              <a:ext cx="69850" cy="111125"/>
            </a:xfrm>
            <a:custGeom>
              <a:avLst/>
              <a:gdLst>
                <a:gd name="T0" fmla="*/ 59 w 84"/>
                <a:gd name="T1" fmla="*/ 135 h 135"/>
                <a:gd name="T2" fmla="*/ 59 w 84"/>
                <a:gd name="T3" fmla="*/ 83 h 135"/>
                <a:gd name="T4" fmla="*/ 55 w 84"/>
                <a:gd name="T5" fmla="*/ 66 h 135"/>
                <a:gd name="T6" fmla="*/ 42 w 84"/>
                <a:gd name="T7" fmla="*/ 60 h 135"/>
                <a:gd name="T8" fmla="*/ 35 w 84"/>
                <a:gd name="T9" fmla="*/ 61 h 135"/>
                <a:gd name="T10" fmla="*/ 30 w 84"/>
                <a:gd name="T11" fmla="*/ 65 h 135"/>
                <a:gd name="T12" fmla="*/ 27 w 84"/>
                <a:gd name="T13" fmla="*/ 71 h 135"/>
                <a:gd name="T14" fmla="*/ 25 w 84"/>
                <a:gd name="T15" fmla="*/ 82 h 135"/>
                <a:gd name="T16" fmla="*/ 25 w 84"/>
                <a:gd name="T17" fmla="*/ 135 h 135"/>
                <a:gd name="T18" fmla="*/ 0 w 84"/>
                <a:gd name="T19" fmla="*/ 135 h 135"/>
                <a:gd name="T20" fmla="*/ 0 w 84"/>
                <a:gd name="T21" fmla="*/ 13 h 135"/>
                <a:gd name="T22" fmla="*/ 25 w 84"/>
                <a:gd name="T23" fmla="*/ 0 h 135"/>
                <a:gd name="T24" fmla="*/ 25 w 84"/>
                <a:gd name="T25" fmla="*/ 44 h 135"/>
                <a:gd name="T26" fmla="*/ 29 w 84"/>
                <a:gd name="T27" fmla="*/ 41 h 135"/>
                <a:gd name="T28" fmla="*/ 35 w 84"/>
                <a:gd name="T29" fmla="*/ 38 h 135"/>
                <a:gd name="T30" fmla="*/ 41 w 84"/>
                <a:gd name="T31" fmla="*/ 37 h 135"/>
                <a:gd name="T32" fmla="*/ 48 w 84"/>
                <a:gd name="T33" fmla="*/ 36 h 135"/>
                <a:gd name="T34" fmla="*/ 64 w 84"/>
                <a:gd name="T35" fmla="*/ 39 h 135"/>
                <a:gd name="T36" fmla="*/ 75 w 84"/>
                <a:gd name="T37" fmla="*/ 48 h 135"/>
                <a:gd name="T38" fmla="*/ 82 w 84"/>
                <a:gd name="T39" fmla="*/ 62 h 135"/>
                <a:gd name="T40" fmla="*/ 84 w 84"/>
                <a:gd name="T41" fmla="*/ 80 h 135"/>
                <a:gd name="T42" fmla="*/ 84 w 84"/>
                <a:gd name="T43" fmla="*/ 135 h 135"/>
                <a:gd name="T44" fmla="*/ 59 w 84"/>
                <a:gd name="T45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4" h="135">
                  <a:moveTo>
                    <a:pt x="59" y="135"/>
                  </a:moveTo>
                  <a:cubicBezTo>
                    <a:pt x="59" y="83"/>
                    <a:pt x="59" y="83"/>
                    <a:pt x="59" y="83"/>
                  </a:cubicBezTo>
                  <a:cubicBezTo>
                    <a:pt x="59" y="75"/>
                    <a:pt x="57" y="69"/>
                    <a:pt x="55" y="66"/>
                  </a:cubicBezTo>
                  <a:cubicBezTo>
                    <a:pt x="52" y="62"/>
                    <a:pt x="48" y="60"/>
                    <a:pt x="42" y="60"/>
                  </a:cubicBezTo>
                  <a:cubicBezTo>
                    <a:pt x="39" y="60"/>
                    <a:pt x="37" y="60"/>
                    <a:pt x="35" y="61"/>
                  </a:cubicBezTo>
                  <a:cubicBezTo>
                    <a:pt x="33" y="62"/>
                    <a:pt x="31" y="63"/>
                    <a:pt x="30" y="65"/>
                  </a:cubicBezTo>
                  <a:cubicBezTo>
                    <a:pt x="28" y="66"/>
                    <a:pt x="27" y="69"/>
                    <a:pt x="27" y="71"/>
                  </a:cubicBezTo>
                  <a:cubicBezTo>
                    <a:pt x="26" y="74"/>
                    <a:pt x="25" y="78"/>
                    <a:pt x="25" y="82"/>
                  </a:cubicBezTo>
                  <a:cubicBezTo>
                    <a:pt x="25" y="135"/>
                    <a:pt x="25" y="135"/>
                    <a:pt x="25" y="13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44"/>
                    <a:pt x="25" y="44"/>
                    <a:pt x="25" y="44"/>
                  </a:cubicBezTo>
                  <a:cubicBezTo>
                    <a:pt x="27" y="43"/>
                    <a:pt x="28" y="42"/>
                    <a:pt x="29" y="41"/>
                  </a:cubicBezTo>
                  <a:cubicBezTo>
                    <a:pt x="31" y="40"/>
                    <a:pt x="33" y="39"/>
                    <a:pt x="35" y="38"/>
                  </a:cubicBezTo>
                  <a:cubicBezTo>
                    <a:pt x="37" y="38"/>
                    <a:pt x="39" y="37"/>
                    <a:pt x="41" y="37"/>
                  </a:cubicBezTo>
                  <a:cubicBezTo>
                    <a:pt x="43" y="36"/>
                    <a:pt x="46" y="36"/>
                    <a:pt x="48" y="36"/>
                  </a:cubicBezTo>
                  <a:cubicBezTo>
                    <a:pt x="54" y="36"/>
                    <a:pt x="60" y="37"/>
                    <a:pt x="64" y="39"/>
                  </a:cubicBezTo>
                  <a:cubicBezTo>
                    <a:pt x="69" y="41"/>
                    <a:pt x="73" y="44"/>
                    <a:pt x="75" y="48"/>
                  </a:cubicBezTo>
                  <a:cubicBezTo>
                    <a:pt x="78" y="52"/>
                    <a:pt x="81" y="56"/>
                    <a:pt x="82" y="62"/>
                  </a:cubicBezTo>
                  <a:cubicBezTo>
                    <a:pt x="83" y="67"/>
                    <a:pt x="84" y="74"/>
                    <a:pt x="84" y="80"/>
                  </a:cubicBezTo>
                  <a:cubicBezTo>
                    <a:pt x="84" y="135"/>
                    <a:pt x="84" y="135"/>
                    <a:pt x="84" y="135"/>
                  </a:cubicBezTo>
                  <a:lnTo>
                    <a:pt x="59" y="135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9977438" y="1419226"/>
              <a:ext cx="20638" cy="111125"/>
            </a:xfrm>
            <a:custGeom>
              <a:avLst/>
              <a:gdLst>
                <a:gd name="T0" fmla="*/ 0 w 13"/>
                <a:gd name="T1" fmla="*/ 70 h 70"/>
                <a:gd name="T2" fmla="*/ 0 w 13"/>
                <a:gd name="T3" fmla="*/ 6 h 70"/>
                <a:gd name="T4" fmla="*/ 13 w 13"/>
                <a:gd name="T5" fmla="*/ 0 h 70"/>
                <a:gd name="T6" fmla="*/ 13 w 13"/>
                <a:gd name="T7" fmla="*/ 70 h 70"/>
                <a:gd name="T8" fmla="*/ 0 w 13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70">
                  <a:moveTo>
                    <a:pt x="0" y="70"/>
                  </a:moveTo>
                  <a:lnTo>
                    <a:pt x="0" y="6"/>
                  </a:lnTo>
                  <a:lnTo>
                    <a:pt x="13" y="0"/>
                  </a:lnTo>
                  <a:lnTo>
                    <a:pt x="13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1" name="Freeform 15"/>
            <p:cNvSpPr>
              <a:spLocks noEditPoints="1"/>
            </p:cNvSpPr>
            <p:nvPr/>
          </p:nvSpPr>
          <p:spPr bwMode="auto">
            <a:xfrm>
              <a:off x="10015538" y="1447801"/>
              <a:ext cx="69850" cy="84138"/>
            </a:xfrm>
            <a:custGeom>
              <a:avLst/>
              <a:gdLst>
                <a:gd name="T0" fmla="*/ 58 w 83"/>
                <a:gd name="T1" fmla="*/ 99 h 101"/>
                <a:gd name="T2" fmla="*/ 58 w 83"/>
                <a:gd name="T3" fmla="*/ 93 h 101"/>
                <a:gd name="T4" fmla="*/ 54 w 83"/>
                <a:gd name="T5" fmla="*/ 96 h 101"/>
                <a:gd name="T6" fmla="*/ 49 w 83"/>
                <a:gd name="T7" fmla="*/ 99 h 101"/>
                <a:gd name="T8" fmla="*/ 42 w 83"/>
                <a:gd name="T9" fmla="*/ 101 h 101"/>
                <a:gd name="T10" fmla="*/ 36 w 83"/>
                <a:gd name="T11" fmla="*/ 101 h 101"/>
                <a:gd name="T12" fmla="*/ 23 w 83"/>
                <a:gd name="T13" fmla="*/ 99 h 101"/>
                <a:gd name="T14" fmla="*/ 11 w 83"/>
                <a:gd name="T15" fmla="*/ 93 h 101"/>
                <a:gd name="T16" fmla="*/ 3 w 83"/>
                <a:gd name="T17" fmla="*/ 82 h 101"/>
                <a:gd name="T18" fmla="*/ 0 w 83"/>
                <a:gd name="T19" fmla="*/ 67 h 101"/>
                <a:gd name="T20" fmla="*/ 3 w 83"/>
                <a:gd name="T21" fmla="*/ 53 h 101"/>
                <a:gd name="T22" fmla="*/ 11 w 83"/>
                <a:gd name="T23" fmla="*/ 42 h 101"/>
                <a:gd name="T24" fmla="*/ 24 w 83"/>
                <a:gd name="T25" fmla="*/ 36 h 101"/>
                <a:gd name="T26" fmla="*/ 39 w 83"/>
                <a:gd name="T27" fmla="*/ 34 h 101"/>
                <a:gd name="T28" fmla="*/ 50 w 83"/>
                <a:gd name="T29" fmla="*/ 36 h 101"/>
                <a:gd name="T30" fmla="*/ 58 w 83"/>
                <a:gd name="T31" fmla="*/ 38 h 101"/>
                <a:gd name="T32" fmla="*/ 58 w 83"/>
                <a:gd name="T33" fmla="*/ 33 h 101"/>
                <a:gd name="T34" fmla="*/ 54 w 83"/>
                <a:gd name="T35" fmla="*/ 25 h 101"/>
                <a:gd name="T36" fmla="*/ 44 w 83"/>
                <a:gd name="T37" fmla="*/ 21 h 101"/>
                <a:gd name="T38" fmla="*/ 30 w 83"/>
                <a:gd name="T39" fmla="*/ 22 h 101"/>
                <a:gd name="T40" fmla="*/ 17 w 83"/>
                <a:gd name="T41" fmla="*/ 27 h 101"/>
                <a:gd name="T42" fmla="*/ 7 w 83"/>
                <a:gd name="T43" fmla="*/ 10 h 101"/>
                <a:gd name="T44" fmla="*/ 25 w 83"/>
                <a:gd name="T45" fmla="*/ 2 h 101"/>
                <a:gd name="T46" fmla="*/ 44 w 83"/>
                <a:gd name="T47" fmla="*/ 0 h 101"/>
                <a:gd name="T48" fmla="*/ 60 w 83"/>
                <a:gd name="T49" fmla="*/ 2 h 101"/>
                <a:gd name="T50" fmla="*/ 72 w 83"/>
                <a:gd name="T51" fmla="*/ 9 h 101"/>
                <a:gd name="T52" fmla="*/ 80 w 83"/>
                <a:gd name="T53" fmla="*/ 19 h 101"/>
                <a:gd name="T54" fmla="*/ 83 w 83"/>
                <a:gd name="T55" fmla="*/ 34 h 101"/>
                <a:gd name="T56" fmla="*/ 83 w 83"/>
                <a:gd name="T57" fmla="*/ 99 h 101"/>
                <a:gd name="T58" fmla="*/ 58 w 83"/>
                <a:gd name="T59" fmla="*/ 99 h 101"/>
                <a:gd name="T60" fmla="*/ 58 w 83"/>
                <a:gd name="T61" fmla="*/ 58 h 101"/>
                <a:gd name="T62" fmla="*/ 54 w 83"/>
                <a:gd name="T63" fmla="*/ 57 h 101"/>
                <a:gd name="T64" fmla="*/ 51 w 83"/>
                <a:gd name="T65" fmla="*/ 55 h 101"/>
                <a:gd name="T66" fmla="*/ 46 w 83"/>
                <a:gd name="T67" fmla="*/ 55 h 101"/>
                <a:gd name="T68" fmla="*/ 40 w 83"/>
                <a:gd name="T69" fmla="*/ 54 h 101"/>
                <a:gd name="T70" fmla="*/ 29 w 83"/>
                <a:gd name="T71" fmla="*/ 58 h 101"/>
                <a:gd name="T72" fmla="*/ 25 w 83"/>
                <a:gd name="T73" fmla="*/ 67 h 101"/>
                <a:gd name="T74" fmla="*/ 26 w 83"/>
                <a:gd name="T75" fmla="*/ 71 h 101"/>
                <a:gd name="T76" fmla="*/ 28 w 83"/>
                <a:gd name="T77" fmla="*/ 76 h 101"/>
                <a:gd name="T78" fmla="*/ 33 w 83"/>
                <a:gd name="T79" fmla="*/ 78 h 101"/>
                <a:gd name="T80" fmla="*/ 40 w 83"/>
                <a:gd name="T81" fmla="*/ 80 h 101"/>
                <a:gd name="T82" fmla="*/ 46 w 83"/>
                <a:gd name="T83" fmla="*/ 79 h 101"/>
                <a:gd name="T84" fmla="*/ 51 w 83"/>
                <a:gd name="T85" fmla="*/ 77 h 101"/>
                <a:gd name="T86" fmla="*/ 55 w 83"/>
                <a:gd name="T87" fmla="*/ 74 h 101"/>
                <a:gd name="T88" fmla="*/ 58 w 83"/>
                <a:gd name="T89" fmla="*/ 71 h 101"/>
                <a:gd name="T90" fmla="*/ 58 w 83"/>
                <a:gd name="T91" fmla="*/ 5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3" h="101">
                  <a:moveTo>
                    <a:pt x="58" y="99"/>
                  </a:moveTo>
                  <a:cubicBezTo>
                    <a:pt x="58" y="93"/>
                    <a:pt x="58" y="93"/>
                    <a:pt x="58" y="93"/>
                  </a:cubicBezTo>
                  <a:cubicBezTo>
                    <a:pt x="57" y="94"/>
                    <a:pt x="55" y="95"/>
                    <a:pt x="54" y="96"/>
                  </a:cubicBezTo>
                  <a:cubicBezTo>
                    <a:pt x="52" y="97"/>
                    <a:pt x="51" y="98"/>
                    <a:pt x="49" y="99"/>
                  </a:cubicBezTo>
                  <a:cubicBezTo>
                    <a:pt x="47" y="100"/>
                    <a:pt x="44" y="100"/>
                    <a:pt x="42" y="101"/>
                  </a:cubicBezTo>
                  <a:cubicBezTo>
                    <a:pt x="40" y="101"/>
                    <a:pt x="38" y="101"/>
                    <a:pt x="36" y="101"/>
                  </a:cubicBezTo>
                  <a:cubicBezTo>
                    <a:pt x="31" y="101"/>
                    <a:pt x="27" y="100"/>
                    <a:pt x="23" y="99"/>
                  </a:cubicBezTo>
                  <a:cubicBezTo>
                    <a:pt x="18" y="98"/>
                    <a:pt x="14" y="96"/>
                    <a:pt x="11" y="93"/>
                  </a:cubicBezTo>
                  <a:cubicBezTo>
                    <a:pt x="8" y="90"/>
                    <a:pt x="5" y="86"/>
                    <a:pt x="3" y="82"/>
                  </a:cubicBezTo>
                  <a:cubicBezTo>
                    <a:pt x="1" y="78"/>
                    <a:pt x="0" y="73"/>
                    <a:pt x="0" y="67"/>
                  </a:cubicBezTo>
                  <a:cubicBezTo>
                    <a:pt x="0" y="61"/>
                    <a:pt x="1" y="57"/>
                    <a:pt x="3" y="53"/>
                  </a:cubicBezTo>
                  <a:cubicBezTo>
                    <a:pt x="5" y="48"/>
                    <a:pt x="8" y="45"/>
                    <a:pt x="11" y="42"/>
                  </a:cubicBezTo>
                  <a:cubicBezTo>
                    <a:pt x="15" y="40"/>
                    <a:pt x="19" y="38"/>
                    <a:pt x="24" y="36"/>
                  </a:cubicBezTo>
                  <a:cubicBezTo>
                    <a:pt x="28" y="35"/>
                    <a:pt x="33" y="34"/>
                    <a:pt x="39" y="34"/>
                  </a:cubicBezTo>
                  <a:cubicBezTo>
                    <a:pt x="43" y="34"/>
                    <a:pt x="47" y="35"/>
                    <a:pt x="50" y="36"/>
                  </a:cubicBezTo>
                  <a:cubicBezTo>
                    <a:pt x="53" y="36"/>
                    <a:pt x="56" y="37"/>
                    <a:pt x="58" y="38"/>
                  </a:cubicBezTo>
                  <a:cubicBezTo>
                    <a:pt x="58" y="33"/>
                    <a:pt x="58" y="33"/>
                    <a:pt x="58" y="33"/>
                  </a:cubicBezTo>
                  <a:cubicBezTo>
                    <a:pt x="58" y="30"/>
                    <a:pt x="56" y="27"/>
                    <a:pt x="54" y="25"/>
                  </a:cubicBezTo>
                  <a:cubicBezTo>
                    <a:pt x="52" y="22"/>
                    <a:pt x="48" y="21"/>
                    <a:pt x="44" y="21"/>
                  </a:cubicBezTo>
                  <a:cubicBezTo>
                    <a:pt x="38" y="21"/>
                    <a:pt x="33" y="21"/>
                    <a:pt x="30" y="22"/>
                  </a:cubicBezTo>
                  <a:cubicBezTo>
                    <a:pt x="26" y="23"/>
                    <a:pt x="22" y="25"/>
                    <a:pt x="17" y="27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14" y="6"/>
                    <a:pt x="19" y="4"/>
                    <a:pt x="25" y="2"/>
                  </a:cubicBezTo>
                  <a:cubicBezTo>
                    <a:pt x="30" y="1"/>
                    <a:pt x="37" y="0"/>
                    <a:pt x="44" y="0"/>
                  </a:cubicBezTo>
                  <a:cubicBezTo>
                    <a:pt x="50" y="0"/>
                    <a:pt x="55" y="1"/>
                    <a:pt x="60" y="2"/>
                  </a:cubicBezTo>
                  <a:cubicBezTo>
                    <a:pt x="65" y="4"/>
                    <a:pt x="69" y="6"/>
                    <a:pt x="72" y="9"/>
                  </a:cubicBezTo>
                  <a:cubicBezTo>
                    <a:pt x="76" y="12"/>
                    <a:pt x="79" y="15"/>
                    <a:pt x="80" y="19"/>
                  </a:cubicBezTo>
                  <a:cubicBezTo>
                    <a:pt x="82" y="24"/>
                    <a:pt x="83" y="29"/>
                    <a:pt x="83" y="34"/>
                  </a:cubicBezTo>
                  <a:cubicBezTo>
                    <a:pt x="83" y="99"/>
                    <a:pt x="83" y="99"/>
                    <a:pt x="83" y="99"/>
                  </a:cubicBezTo>
                  <a:lnTo>
                    <a:pt x="58" y="99"/>
                  </a:lnTo>
                  <a:close/>
                  <a:moveTo>
                    <a:pt x="58" y="58"/>
                  </a:moveTo>
                  <a:cubicBezTo>
                    <a:pt x="57" y="58"/>
                    <a:pt x="55" y="57"/>
                    <a:pt x="54" y="57"/>
                  </a:cubicBezTo>
                  <a:cubicBezTo>
                    <a:pt x="53" y="56"/>
                    <a:pt x="52" y="56"/>
                    <a:pt x="51" y="55"/>
                  </a:cubicBezTo>
                  <a:cubicBezTo>
                    <a:pt x="49" y="55"/>
                    <a:pt x="48" y="55"/>
                    <a:pt x="46" y="55"/>
                  </a:cubicBezTo>
                  <a:cubicBezTo>
                    <a:pt x="44" y="54"/>
                    <a:pt x="42" y="54"/>
                    <a:pt x="40" y="54"/>
                  </a:cubicBezTo>
                  <a:cubicBezTo>
                    <a:pt x="35" y="54"/>
                    <a:pt x="31" y="55"/>
                    <a:pt x="29" y="58"/>
                  </a:cubicBezTo>
                  <a:cubicBezTo>
                    <a:pt x="26" y="60"/>
                    <a:pt x="25" y="63"/>
                    <a:pt x="25" y="67"/>
                  </a:cubicBezTo>
                  <a:cubicBezTo>
                    <a:pt x="25" y="68"/>
                    <a:pt x="25" y="70"/>
                    <a:pt x="26" y="71"/>
                  </a:cubicBezTo>
                  <a:cubicBezTo>
                    <a:pt x="26" y="73"/>
                    <a:pt x="27" y="74"/>
                    <a:pt x="28" y="76"/>
                  </a:cubicBezTo>
                  <a:cubicBezTo>
                    <a:pt x="30" y="77"/>
                    <a:pt x="31" y="78"/>
                    <a:pt x="33" y="78"/>
                  </a:cubicBezTo>
                  <a:cubicBezTo>
                    <a:pt x="35" y="79"/>
                    <a:pt x="37" y="80"/>
                    <a:pt x="40" y="80"/>
                  </a:cubicBezTo>
                  <a:cubicBezTo>
                    <a:pt x="42" y="80"/>
                    <a:pt x="44" y="79"/>
                    <a:pt x="46" y="79"/>
                  </a:cubicBezTo>
                  <a:cubicBezTo>
                    <a:pt x="48" y="78"/>
                    <a:pt x="49" y="78"/>
                    <a:pt x="51" y="77"/>
                  </a:cubicBezTo>
                  <a:cubicBezTo>
                    <a:pt x="52" y="76"/>
                    <a:pt x="54" y="75"/>
                    <a:pt x="55" y="74"/>
                  </a:cubicBezTo>
                  <a:cubicBezTo>
                    <a:pt x="56" y="73"/>
                    <a:pt x="57" y="72"/>
                    <a:pt x="58" y="71"/>
                  </a:cubicBezTo>
                  <a:lnTo>
                    <a:pt x="58" y="5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2" name="Freeform 16"/>
            <p:cNvSpPr>
              <a:spLocks/>
            </p:cNvSpPr>
            <p:nvPr/>
          </p:nvSpPr>
          <p:spPr bwMode="auto">
            <a:xfrm>
              <a:off x="10104438" y="1447801"/>
              <a:ext cx="69850" cy="82550"/>
            </a:xfrm>
            <a:custGeom>
              <a:avLst/>
              <a:gdLst>
                <a:gd name="T0" fmla="*/ 59 w 84"/>
                <a:gd name="T1" fmla="*/ 99 h 99"/>
                <a:gd name="T2" fmla="*/ 59 w 84"/>
                <a:gd name="T3" fmla="*/ 47 h 99"/>
                <a:gd name="T4" fmla="*/ 55 w 84"/>
                <a:gd name="T5" fmla="*/ 30 h 99"/>
                <a:gd name="T6" fmla="*/ 42 w 84"/>
                <a:gd name="T7" fmla="*/ 24 h 99"/>
                <a:gd name="T8" fmla="*/ 35 w 84"/>
                <a:gd name="T9" fmla="*/ 25 h 99"/>
                <a:gd name="T10" fmla="*/ 30 w 84"/>
                <a:gd name="T11" fmla="*/ 29 h 99"/>
                <a:gd name="T12" fmla="*/ 27 w 84"/>
                <a:gd name="T13" fmla="*/ 35 h 99"/>
                <a:gd name="T14" fmla="*/ 26 w 84"/>
                <a:gd name="T15" fmla="*/ 46 h 99"/>
                <a:gd name="T16" fmla="*/ 26 w 84"/>
                <a:gd name="T17" fmla="*/ 99 h 99"/>
                <a:gd name="T18" fmla="*/ 0 w 84"/>
                <a:gd name="T19" fmla="*/ 99 h 99"/>
                <a:gd name="T20" fmla="*/ 0 w 84"/>
                <a:gd name="T21" fmla="*/ 2 h 99"/>
                <a:gd name="T22" fmla="*/ 26 w 84"/>
                <a:gd name="T23" fmla="*/ 2 h 99"/>
                <a:gd name="T24" fmla="*/ 26 w 84"/>
                <a:gd name="T25" fmla="*/ 8 h 99"/>
                <a:gd name="T26" fmla="*/ 30 w 84"/>
                <a:gd name="T27" fmla="*/ 5 h 99"/>
                <a:gd name="T28" fmla="*/ 35 w 84"/>
                <a:gd name="T29" fmla="*/ 2 h 99"/>
                <a:gd name="T30" fmla="*/ 41 w 84"/>
                <a:gd name="T31" fmla="*/ 1 h 99"/>
                <a:gd name="T32" fmla="*/ 48 w 84"/>
                <a:gd name="T33" fmla="*/ 0 h 99"/>
                <a:gd name="T34" fmla="*/ 64 w 84"/>
                <a:gd name="T35" fmla="*/ 3 h 99"/>
                <a:gd name="T36" fmla="*/ 76 w 84"/>
                <a:gd name="T37" fmla="*/ 12 h 99"/>
                <a:gd name="T38" fmla="*/ 82 w 84"/>
                <a:gd name="T39" fmla="*/ 26 h 99"/>
                <a:gd name="T40" fmla="*/ 84 w 84"/>
                <a:gd name="T41" fmla="*/ 44 h 99"/>
                <a:gd name="T42" fmla="*/ 84 w 84"/>
                <a:gd name="T43" fmla="*/ 99 h 99"/>
                <a:gd name="T44" fmla="*/ 59 w 84"/>
                <a:gd name="T4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4" h="99">
                  <a:moveTo>
                    <a:pt x="59" y="99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59" y="39"/>
                    <a:pt x="58" y="33"/>
                    <a:pt x="55" y="30"/>
                  </a:cubicBezTo>
                  <a:cubicBezTo>
                    <a:pt x="53" y="26"/>
                    <a:pt x="48" y="24"/>
                    <a:pt x="42" y="24"/>
                  </a:cubicBezTo>
                  <a:cubicBezTo>
                    <a:pt x="40" y="24"/>
                    <a:pt x="37" y="24"/>
                    <a:pt x="35" y="25"/>
                  </a:cubicBezTo>
                  <a:cubicBezTo>
                    <a:pt x="33" y="26"/>
                    <a:pt x="31" y="27"/>
                    <a:pt x="30" y="29"/>
                  </a:cubicBezTo>
                  <a:cubicBezTo>
                    <a:pt x="29" y="30"/>
                    <a:pt x="28" y="33"/>
                    <a:pt x="27" y="35"/>
                  </a:cubicBezTo>
                  <a:cubicBezTo>
                    <a:pt x="26" y="38"/>
                    <a:pt x="26" y="42"/>
                    <a:pt x="26" y="46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7" y="7"/>
                    <a:pt x="28" y="6"/>
                    <a:pt x="30" y="5"/>
                  </a:cubicBezTo>
                  <a:cubicBezTo>
                    <a:pt x="31" y="4"/>
                    <a:pt x="33" y="3"/>
                    <a:pt x="35" y="2"/>
                  </a:cubicBezTo>
                  <a:cubicBezTo>
                    <a:pt x="37" y="2"/>
                    <a:pt x="39" y="1"/>
                    <a:pt x="41" y="1"/>
                  </a:cubicBezTo>
                  <a:cubicBezTo>
                    <a:pt x="44" y="0"/>
                    <a:pt x="46" y="0"/>
                    <a:pt x="48" y="0"/>
                  </a:cubicBezTo>
                  <a:cubicBezTo>
                    <a:pt x="55" y="0"/>
                    <a:pt x="60" y="1"/>
                    <a:pt x="64" y="3"/>
                  </a:cubicBezTo>
                  <a:cubicBezTo>
                    <a:pt x="69" y="5"/>
                    <a:pt x="73" y="8"/>
                    <a:pt x="76" y="12"/>
                  </a:cubicBezTo>
                  <a:cubicBezTo>
                    <a:pt x="79" y="16"/>
                    <a:pt x="81" y="20"/>
                    <a:pt x="82" y="26"/>
                  </a:cubicBezTo>
                  <a:cubicBezTo>
                    <a:pt x="84" y="31"/>
                    <a:pt x="84" y="38"/>
                    <a:pt x="84" y="44"/>
                  </a:cubicBezTo>
                  <a:cubicBezTo>
                    <a:pt x="84" y="99"/>
                    <a:pt x="84" y="99"/>
                    <a:pt x="84" y="99"/>
                  </a:cubicBezTo>
                  <a:lnTo>
                    <a:pt x="59" y="99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3" name="Freeform 17"/>
            <p:cNvSpPr>
              <a:spLocks noEditPoints="1"/>
            </p:cNvSpPr>
            <p:nvPr/>
          </p:nvSpPr>
          <p:spPr bwMode="auto">
            <a:xfrm>
              <a:off x="10190163" y="1419226"/>
              <a:ext cx="69850" cy="112713"/>
            </a:xfrm>
            <a:custGeom>
              <a:avLst/>
              <a:gdLst>
                <a:gd name="T0" fmla="*/ 58 w 84"/>
                <a:gd name="T1" fmla="*/ 135 h 137"/>
                <a:gd name="T2" fmla="*/ 58 w 84"/>
                <a:gd name="T3" fmla="*/ 129 h 137"/>
                <a:gd name="T4" fmla="*/ 55 w 84"/>
                <a:gd name="T5" fmla="*/ 132 h 137"/>
                <a:gd name="T6" fmla="*/ 50 w 84"/>
                <a:gd name="T7" fmla="*/ 135 h 137"/>
                <a:gd name="T8" fmla="*/ 45 w 84"/>
                <a:gd name="T9" fmla="*/ 137 h 137"/>
                <a:gd name="T10" fmla="*/ 38 w 84"/>
                <a:gd name="T11" fmla="*/ 137 h 137"/>
                <a:gd name="T12" fmla="*/ 23 w 84"/>
                <a:gd name="T13" fmla="*/ 134 h 137"/>
                <a:gd name="T14" fmla="*/ 11 w 84"/>
                <a:gd name="T15" fmla="*/ 125 h 137"/>
                <a:gd name="T16" fmla="*/ 3 w 84"/>
                <a:gd name="T17" fmla="*/ 109 h 137"/>
                <a:gd name="T18" fmla="*/ 0 w 84"/>
                <a:gd name="T19" fmla="*/ 85 h 137"/>
                <a:gd name="T20" fmla="*/ 3 w 84"/>
                <a:gd name="T21" fmla="*/ 65 h 137"/>
                <a:gd name="T22" fmla="*/ 10 w 84"/>
                <a:gd name="T23" fmla="*/ 50 h 137"/>
                <a:gd name="T24" fmla="*/ 22 w 84"/>
                <a:gd name="T25" fmla="*/ 40 h 137"/>
                <a:gd name="T26" fmla="*/ 38 w 84"/>
                <a:gd name="T27" fmla="*/ 36 h 137"/>
                <a:gd name="T28" fmla="*/ 44 w 84"/>
                <a:gd name="T29" fmla="*/ 36 h 137"/>
                <a:gd name="T30" fmla="*/ 50 w 84"/>
                <a:gd name="T31" fmla="*/ 38 h 137"/>
                <a:gd name="T32" fmla="*/ 55 w 84"/>
                <a:gd name="T33" fmla="*/ 41 h 137"/>
                <a:gd name="T34" fmla="*/ 58 w 84"/>
                <a:gd name="T35" fmla="*/ 44 h 137"/>
                <a:gd name="T36" fmla="*/ 58 w 84"/>
                <a:gd name="T37" fmla="*/ 13 h 137"/>
                <a:gd name="T38" fmla="*/ 84 w 84"/>
                <a:gd name="T39" fmla="*/ 0 h 137"/>
                <a:gd name="T40" fmla="*/ 84 w 84"/>
                <a:gd name="T41" fmla="*/ 135 h 137"/>
                <a:gd name="T42" fmla="*/ 58 w 84"/>
                <a:gd name="T43" fmla="*/ 135 h 137"/>
                <a:gd name="T44" fmla="*/ 58 w 84"/>
                <a:gd name="T45" fmla="*/ 68 h 137"/>
                <a:gd name="T46" fmla="*/ 55 w 84"/>
                <a:gd name="T47" fmla="*/ 65 h 137"/>
                <a:gd name="T48" fmla="*/ 52 w 84"/>
                <a:gd name="T49" fmla="*/ 62 h 137"/>
                <a:gd name="T50" fmla="*/ 47 w 84"/>
                <a:gd name="T51" fmla="*/ 61 h 137"/>
                <a:gd name="T52" fmla="*/ 41 w 84"/>
                <a:gd name="T53" fmla="*/ 60 h 137"/>
                <a:gd name="T54" fmla="*/ 30 w 84"/>
                <a:gd name="T55" fmla="*/ 66 h 137"/>
                <a:gd name="T56" fmla="*/ 26 w 84"/>
                <a:gd name="T57" fmla="*/ 85 h 137"/>
                <a:gd name="T58" fmla="*/ 27 w 84"/>
                <a:gd name="T59" fmla="*/ 98 h 137"/>
                <a:gd name="T60" fmla="*/ 31 w 84"/>
                <a:gd name="T61" fmla="*/ 106 h 137"/>
                <a:gd name="T62" fmla="*/ 36 w 84"/>
                <a:gd name="T63" fmla="*/ 111 h 137"/>
                <a:gd name="T64" fmla="*/ 43 w 84"/>
                <a:gd name="T65" fmla="*/ 113 h 137"/>
                <a:gd name="T66" fmla="*/ 48 w 84"/>
                <a:gd name="T67" fmla="*/ 112 h 137"/>
                <a:gd name="T68" fmla="*/ 52 w 84"/>
                <a:gd name="T69" fmla="*/ 111 h 137"/>
                <a:gd name="T70" fmla="*/ 56 w 84"/>
                <a:gd name="T71" fmla="*/ 108 h 137"/>
                <a:gd name="T72" fmla="*/ 58 w 84"/>
                <a:gd name="T73" fmla="*/ 105 h 137"/>
                <a:gd name="T74" fmla="*/ 58 w 84"/>
                <a:gd name="T75" fmla="*/ 68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4" h="137">
                  <a:moveTo>
                    <a:pt x="58" y="135"/>
                  </a:moveTo>
                  <a:cubicBezTo>
                    <a:pt x="58" y="129"/>
                    <a:pt x="58" y="129"/>
                    <a:pt x="58" y="129"/>
                  </a:cubicBezTo>
                  <a:cubicBezTo>
                    <a:pt x="57" y="130"/>
                    <a:pt x="56" y="131"/>
                    <a:pt x="55" y="132"/>
                  </a:cubicBezTo>
                  <a:cubicBezTo>
                    <a:pt x="53" y="133"/>
                    <a:pt x="52" y="134"/>
                    <a:pt x="50" y="135"/>
                  </a:cubicBezTo>
                  <a:cubicBezTo>
                    <a:pt x="48" y="136"/>
                    <a:pt x="47" y="136"/>
                    <a:pt x="45" y="137"/>
                  </a:cubicBezTo>
                  <a:cubicBezTo>
                    <a:pt x="43" y="137"/>
                    <a:pt x="40" y="137"/>
                    <a:pt x="38" y="137"/>
                  </a:cubicBezTo>
                  <a:cubicBezTo>
                    <a:pt x="33" y="137"/>
                    <a:pt x="28" y="136"/>
                    <a:pt x="23" y="134"/>
                  </a:cubicBezTo>
                  <a:cubicBezTo>
                    <a:pt x="19" y="132"/>
                    <a:pt x="15" y="129"/>
                    <a:pt x="11" y="125"/>
                  </a:cubicBezTo>
                  <a:cubicBezTo>
                    <a:pt x="8" y="121"/>
                    <a:pt x="5" y="115"/>
                    <a:pt x="3" y="109"/>
                  </a:cubicBezTo>
                  <a:cubicBezTo>
                    <a:pt x="1" y="102"/>
                    <a:pt x="0" y="94"/>
                    <a:pt x="0" y="85"/>
                  </a:cubicBezTo>
                  <a:cubicBezTo>
                    <a:pt x="0" y="78"/>
                    <a:pt x="1" y="71"/>
                    <a:pt x="3" y="65"/>
                  </a:cubicBezTo>
                  <a:cubicBezTo>
                    <a:pt x="4" y="59"/>
                    <a:pt x="7" y="54"/>
                    <a:pt x="10" y="50"/>
                  </a:cubicBezTo>
                  <a:cubicBezTo>
                    <a:pt x="13" y="45"/>
                    <a:pt x="17" y="42"/>
                    <a:pt x="22" y="40"/>
                  </a:cubicBezTo>
                  <a:cubicBezTo>
                    <a:pt x="27" y="37"/>
                    <a:pt x="32" y="36"/>
                    <a:pt x="38" y="36"/>
                  </a:cubicBezTo>
                  <a:cubicBezTo>
                    <a:pt x="40" y="36"/>
                    <a:pt x="42" y="36"/>
                    <a:pt x="44" y="36"/>
                  </a:cubicBezTo>
                  <a:cubicBezTo>
                    <a:pt x="46" y="37"/>
                    <a:pt x="48" y="37"/>
                    <a:pt x="50" y="38"/>
                  </a:cubicBezTo>
                  <a:cubicBezTo>
                    <a:pt x="52" y="39"/>
                    <a:pt x="53" y="40"/>
                    <a:pt x="55" y="41"/>
                  </a:cubicBezTo>
                  <a:cubicBezTo>
                    <a:pt x="56" y="42"/>
                    <a:pt x="57" y="42"/>
                    <a:pt x="58" y="44"/>
                  </a:cubicBezTo>
                  <a:cubicBezTo>
                    <a:pt x="58" y="13"/>
                    <a:pt x="58" y="13"/>
                    <a:pt x="58" y="13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135"/>
                    <a:pt x="84" y="135"/>
                    <a:pt x="84" y="135"/>
                  </a:cubicBezTo>
                  <a:lnTo>
                    <a:pt x="58" y="135"/>
                  </a:lnTo>
                  <a:close/>
                  <a:moveTo>
                    <a:pt x="58" y="68"/>
                  </a:moveTo>
                  <a:cubicBezTo>
                    <a:pt x="57" y="67"/>
                    <a:pt x="56" y="66"/>
                    <a:pt x="55" y="65"/>
                  </a:cubicBezTo>
                  <a:cubicBezTo>
                    <a:pt x="54" y="64"/>
                    <a:pt x="53" y="63"/>
                    <a:pt x="52" y="62"/>
                  </a:cubicBezTo>
                  <a:cubicBezTo>
                    <a:pt x="50" y="62"/>
                    <a:pt x="49" y="61"/>
                    <a:pt x="47" y="61"/>
                  </a:cubicBezTo>
                  <a:cubicBezTo>
                    <a:pt x="45" y="60"/>
                    <a:pt x="43" y="60"/>
                    <a:pt x="41" y="60"/>
                  </a:cubicBezTo>
                  <a:cubicBezTo>
                    <a:pt x="36" y="60"/>
                    <a:pt x="33" y="62"/>
                    <a:pt x="30" y="66"/>
                  </a:cubicBezTo>
                  <a:cubicBezTo>
                    <a:pt x="27" y="70"/>
                    <a:pt x="26" y="77"/>
                    <a:pt x="26" y="85"/>
                  </a:cubicBezTo>
                  <a:cubicBezTo>
                    <a:pt x="26" y="90"/>
                    <a:pt x="27" y="94"/>
                    <a:pt x="27" y="98"/>
                  </a:cubicBezTo>
                  <a:cubicBezTo>
                    <a:pt x="28" y="101"/>
                    <a:pt x="29" y="104"/>
                    <a:pt x="31" y="106"/>
                  </a:cubicBezTo>
                  <a:cubicBezTo>
                    <a:pt x="32" y="109"/>
                    <a:pt x="34" y="110"/>
                    <a:pt x="36" y="111"/>
                  </a:cubicBezTo>
                  <a:cubicBezTo>
                    <a:pt x="38" y="113"/>
                    <a:pt x="40" y="113"/>
                    <a:pt x="43" y="113"/>
                  </a:cubicBezTo>
                  <a:cubicBezTo>
                    <a:pt x="45" y="113"/>
                    <a:pt x="46" y="113"/>
                    <a:pt x="48" y="112"/>
                  </a:cubicBezTo>
                  <a:cubicBezTo>
                    <a:pt x="50" y="112"/>
                    <a:pt x="51" y="112"/>
                    <a:pt x="52" y="111"/>
                  </a:cubicBezTo>
                  <a:cubicBezTo>
                    <a:pt x="53" y="110"/>
                    <a:pt x="55" y="109"/>
                    <a:pt x="56" y="108"/>
                  </a:cubicBezTo>
                  <a:cubicBezTo>
                    <a:pt x="57" y="107"/>
                    <a:pt x="58" y="106"/>
                    <a:pt x="58" y="105"/>
                  </a:cubicBezTo>
                  <a:lnTo>
                    <a:pt x="58" y="6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4" name="Freeform 18"/>
            <p:cNvSpPr>
              <a:spLocks noEditPoints="1"/>
            </p:cNvSpPr>
            <p:nvPr/>
          </p:nvSpPr>
          <p:spPr bwMode="auto">
            <a:xfrm>
              <a:off x="9199563" y="1419226"/>
              <a:ext cx="23813" cy="111125"/>
            </a:xfrm>
            <a:custGeom>
              <a:avLst/>
              <a:gdLst>
                <a:gd name="T0" fmla="*/ 29 w 29"/>
                <a:gd name="T1" fmla="*/ 14 h 134"/>
                <a:gd name="T2" fmla="*/ 28 w 29"/>
                <a:gd name="T3" fmla="*/ 20 h 134"/>
                <a:gd name="T4" fmla="*/ 25 w 29"/>
                <a:gd name="T5" fmla="*/ 25 h 134"/>
                <a:gd name="T6" fmla="*/ 20 w 29"/>
                <a:gd name="T7" fmla="*/ 28 h 134"/>
                <a:gd name="T8" fmla="*/ 15 w 29"/>
                <a:gd name="T9" fmla="*/ 29 h 134"/>
                <a:gd name="T10" fmla="*/ 9 w 29"/>
                <a:gd name="T11" fmla="*/ 28 h 134"/>
                <a:gd name="T12" fmla="*/ 5 w 29"/>
                <a:gd name="T13" fmla="*/ 25 h 134"/>
                <a:gd name="T14" fmla="*/ 1 w 29"/>
                <a:gd name="T15" fmla="*/ 20 h 134"/>
                <a:gd name="T16" fmla="*/ 0 w 29"/>
                <a:gd name="T17" fmla="*/ 14 h 134"/>
                <a:gd name="T18" fmla="*/ 1 w 29"/>
                <a:gd name="T19" fmla="*/ 9 h 134"/>
                <a:gd name="T20" fmla="*/ 5 w 29"/>
                <a:gd name="T21" fmla="*/ 4 h 134"/>
                <a:gd name="T22" fmla="*/ 9 w 29"/>
                <a:gd name="T23" fmla="*/ 1 h 134"/>
                <a:gd name="T24" fmla="*/ 15 w 29"/>
                <a:gd name="T25" fmla="*/ 0 h 134"/>
                <a:gd name="T26" fmla="*/ 20 w 29"/>
                <a:gd name="T27" fmla="*/ 1 h 134"/>
                <a:gd name="T28" fmla="*/ 25 w 29"/>
                <a:gd name="T29" fmla="*/ 4 h 134"/>
                <a:gd name="T30" fmla="*/ 28 w 29"/>
                <a:gd name="T31" fmla="*/ 9 h 134"/>
                <a:gd name="T32" fmla="*/ 29 w 29"/>
                <a:gd name="T33" fmla="*/ 14 h 134"/>
                <a:gd name="T34" fmla="*/ 2 w 29"/>
                <a:gd name="T35" fmla="*/ 134 h 134"/>
                <a:gd name="T36" fmla="*/ 2 w 29"/>
                <a:gd name="T37" fmla="*/ 37 h 134"/>
                <a:gd name="T38" fmla="*/ 28 w 29"/>
                <a:gd name="T39" fmla="*/ 37 h 134"/>
                <a:gd name="T40" fmla="*/ 28 w 29"/>
                <a:gd name="T41" fmla="*/ 134 h 134"/>
                <a:gd name="T42" fmla="*/ 2 w 29"/>
                <a:gd name="T43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9" h="134">
                  <a:moveTo>
                    <a:pt x="29" y="14"/>
                  </a:moveTo>
                  <a:cubicBezTo>
                    <a:pt x="29" y="16"/>
                    <a:pt x="29" y="18"/>
                    <a:pt x="28" y="20"/>
                  </a:cubicBezTo>
                  <a:cubicBezTo>
                    <a:pt x="28" y="22"/>
                    <a:pt x="26" y="23"/>
                    <a:pt x="25" y="25"/>
                  </a:cubicBezTo>
                  <a:cubicBezTo>
                    <a:pt x="24" y="26"/>
                    <a:pt x="22" y="27"/>
                    <a:pt x="20" y="28"/>
                  </a:cubicBezTo>
                  <a:cubicBezTo>
                    <a:pt x="19" y="29"/>
                    <a:pt x="17" y="29"/>
                    <a:pt x="15" y="29"/>
                  </a:cubicBezTo>
                  <a:cubicBezTo>
                    <a:pt x="13" y="29"/>
                    <a:pt x="11" y="29"/>
                    <a:pt x="9" y="28"/>
                  </a:cubicBezTo>
                  <a:cubicBezTo>
                    <a:pt x="7" y="27"/>
                    <a:pt x="6" y="26"/>
                    <a:pt x="5" y="25"/>
                  </a:cubicBezTo>
                  <a:cubicBezTo>
                    <a:pt x="3" y="23"/>
                    <a:pt x="2" y="22"/>
                    <a:pt x="1" y="20"/>
                  </a:cubicBezTo>
                  <a:cubicBezTo>
                    <a:pt x="1" y="18"/>
                    <a:pt x="0" y="16"/>
                    <a:pt x="0" y="14"/>
                  </a:cubicBezTo>
                  <a:cubicBezTo>
                    <a:pt x="0" y="12"/>
                    <a:pt x="1" y="11"/>
                    <a:pt x="1" y="9"/>
                  </a:cubicBezTo>
                  <a:cubicBezTo>
                    <a:pt x="2" y="7"/>
                    <a:pt x="3" y="5"/>
                    <a:pt x="5" y="4"/>
                  </a:cubicBezTo>
                  <a:cubicBezTo>
                    <a:pt x="6" y="3"/>
                    <a:pt x="7" y="2"/>
                    <a:pt x="9" y="1"/>
                  </a:cubicBezTo>
                  <a:cubicBezTo>
                    <a:pt x="11" y="0"/>
                    <a:pt x="13" y="0"/>
                    <a:pt x="15" y="0"/>
                  </a:cubicBezTo>
                  <a:cubicBezTo>
                    <a:pt x="17" y="0"/>
                    <a:pt x="19" y="0"/>
                    <a:pt x="20" y="1"/>
                  </a:cubicBezTo>
                  <a:cubicBezTo>
                    <a:pt x="22" y="2"/>
                    <a:pt x="24" y="3"/>
                    <a:pt x="25" y="4"/>
                  </a:cubicBezTo>
                  <a:cubicBezTo>
                    <a:pt x="26" y="5"/>
                    <a:pt x="28" y="7"/>
                    <a:pt x="28" y="9"/>
                  </a:cubicBezTo>
                  <a:cubicBezTo>
                    <a:pt x="29" y="11"/>
                    <a:pt x="29" y="12"/>
                    <a:pt x="29" y="14"/>
                  </a:cubicBezTo>
                  <a:close/>
                  <a:moveTo>
                    <a:pt x="2" y="134"/>
                  </a:moveTo>
                  <a:cubicBezTo>
                    <a:pt x="2" y="37"/>
                    <a:pt x="2" y="37"/>
                    <a:pt x="2" y="37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8" y="134"/>
                    <a:pt x="28" y="134"/>
                    <a:pt x="28" y="134"/>
                  </a:cubicBezTo>
                  <a:lnTo>
                    <a:pt x="2" y="13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5" name="Freeform 19"/>
            <p:cNvSpPr>
              <a:spLocks/>
            </p:cNvSpPr>
            <p:nvPr/>
          </p:nvSpPr>
          <p:spPr bwMode="auto">
            <a:xfrm>
              <a:off x="9242425" y="1447801"/>
              <a:ext cx="71438" cy="82550"/>
            </a:xfrm>
            <a:custGeom>
              <a:avLst/>
              <a:gdLst>
                <a:gd name="T0" fmla="*/ 59 w 85"/>
                <a:gd name="T1" fmla="*/ 99 h 99"/>
                <a:gd name="T2" fmla="*/ 59 w 85"/>
                <a:gd name="T3" fmla="*/ 47 h 99"/>
                <a:gd name="T4" fmla="*/ 55 w 85"/>
                <a:gd name="T5" fmla="*/ 30 h 99"/>
                <a:gd name="T6" fmla="*/ 43 w 85"/>
                <a:gd name="T7" fmla="*/ 24 h 99"/>
                <a:gd name="T8" fmla="*/ 35 w 85"/>
                <a:gd name="T9" fmla="*/ 25 h 99"/>
                <a:gd name="T10" fmla="*/ 30 w 85"/>
                <a:gd name="T11" fmla="*/ 29 h 99"/>
                <a:gd name="T12" fmla="*/ 27 w 85"/>
                <a:gd name="T13" fmla="*/ 35 h 99"/>
                <a:gd name="T14" fmla="*/ 26 w 85"/>
                <a:gd name="T15" fmla="*/ 46 h 99"/>
                <a:gd name="T16" fmla="*/ 26 w 85"/>
                <a:gd name="T17" fmla="*/ 99 h 99"/>
                <a:gd name="T18" fmla="*/ 0 w 85"/>
                <a:gd name="T19" fmla="*/ 99 h 99"/>
                <a:gd name="T20" fmla="*/ 0 w 85"/>
                <a:gd name="T21" fmla="*/ 2 h 99"/>
                <a:gd name="T22" fmla="*/ 26 w 85"/>
                <a:gd name="T23" fmla="*/ 2 h 99"/>
                <a:gd name="T24" fmla="*/ 26 w 85"/>
                <a:gd name="T25" fmla="*/ 8 h 99"/>
                <a:gd name="T26" fmla="*/ 30 w 85"/>
                <a:gd name="T27" fmla="*/ 5 h 99"/>
                <a:gd name="T28" fmla="*/ 35 w 85"/>
                <a:gd name="T29" fmla="*/ 2 h 99"/>
                <a:gd name="T30" fmla="*/ 42 w 85"/>
                <a:gd name="T31" fmla="*/ 1 h 99"/>
                <a:gd name="T32" fmla="*/ 49 w 85"/>
                <a:gd name="T33" fmla="*/ 0 h 99"/>
                <a:gd name="T34" fmla="*/ 65 w 85"/>
                <a:gd name="T35" fmla="*/ 3 h 99"/>
                <a:gd name="T36" fmla="*/ 76 w 85"/>
                <a:gd name="T37" fmla="*/ 12 h 99"/>
                <a:gd name="T38" fmla="*/ 82 w 85"/>
                <a:gd name="T39" fmla="*/ 26 h 99"/>
                <a:gd name="T40" fmla="*/ 85 w 85"/>
                <a:gd name="T41" fmla="*/ 44 h 99"/>
                <a:gd name="T42" fmla="*/ 85 w 85"/>
                <a:gd name="T43" fmla="*/ 99 h 99"/>
                <a:gd name="T44" fmla="*/ 59 w 85"/>
                <a:gd name="T4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5" h="99">
                  <a:moveTo>
                    <a:pt x="59" y="99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59" y="39"/>
                    <a:pt x="58" y="33"/>
                    <a:pt x="55" y="30"/>
                  </a:cubicBezTo>
                  <a:cubicBezTo>
                    <a:pt x="53" y="26"/>
                    <a:pt x="49" y="24"/>
                    <a:pt x="43" y="24"/>
                  </a:cubicBezTo>
                  <a:cubicBezTo>
                    <a:pt x="40" y="24"/>
                    <a:pt x="38" y="24"/>
                    <a:pt x="35" y="25"/>
                  </a:cubicBezTo>
                  <a:cubicBezTo>
                    <a:pt x="33" y="26"/>
                    <a:pt x="32" y="27"/>
                    <a:pt x="30" y="29"/>
                  </a:cubicBezTo>
                  <a:cubicBezTo>
                    <a:pt x="29" y="30"/>
                    <a:pt x="28" y="33"/>
                    <a:pt x="27" y="35"/>
                  </a:cubicBezTo>
                  <a:cubicBezTo>
                    <a:pt x="26" y="38"/>
                    <a:pt x="26" y="42"/>
                    <a:pt x="26" y="46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7" y="7"/>
                    <a:pt x="28" y="6"/>
                    <a:pt x="30" y="5"/>
                  </a:cubicBezTo>
                  <a:cubicBezTo>
                    <a:pt x="31" y="4"/>
                    <a:pt x="33" y="3"/>
                    <a:pt x="35" y="2"/>
                  </a:cubicBezTo>
                  <a:cubicBezTo>
                    <a:pt x="37" y="2"/>
                    <a:pt x="39" y="1"/>
                    <a:pt x="42" y="1"/>
                  </a:cubicBezTo>
                  <a:cubicBezTo>
                    <a:pt x="44" y="0"/>
                    <a:pt x="46" y="0"/>
                    <a:pt x="49" y="0"/>
                  </a:cubicBezTo>
                  <a:cubicBezTo>
                    <a:pt x="55" y="0"/>
                    <a:pt x="60" y="1"/>
                    <a:pt x="65" y="3"/>
                  </a:cubicBezTo>
                  <a:cubicBezTo>
                    <a:pt x="69" y="5"/>
                    <a:pt x="73" y="8"/>
                    <a:pt x="76" y="12"/>
                  </a:cubicBezTo>
                  <a:cubicBezTo>
                    <a:pt x="79" y="16"/>
                    <a:pt x="81" y="20"/>
                    <a:pt x="82" y="26"/>
                  </a:cubicBezTo>
                  <a:cubicBezTo>
                    <a:pt x="84" y="31"/>
                    <a:pt x="85" y="38"/>
                    <a:pt x="85" y="44"/>
                  </a:cubicBezTo>
                  <a:cubicBezTo>
                    <a:pt x="85" y="99"/>
                    <a:pt x="85" y="99"/>
                    <a:pt x="85" y="99"/>
                  </a:cubicBezTo>
                  <a:lnTo>
                    <a:pt x="59" y="99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6" name="Freeform 20"/>
            <p:cNvSpPr>
              <a:spLocks noEditPoints="1"/>
            </p:cNvSpPr>
            <p:nvPr/>
          </p:nvSpPr>
          <p:spPr bwMode="auto">
            <a:xfrm>
              <a:off x="9380538" y="1423988"/>
              <a:ext cx="87313" cy="106363"/>
            </a:xfrm>
            <a:custGeom>
              <a:avLst/>
              <a:gdLst>
                <a:gd name="T0" fmla="*/ 105 w 105"/>
                <a:gd name="T1" fmla="*/ 64 h 129"/>
                <a:gd name="T2" fmla="*/ 103 w 105"/>
                <a:gd name="T3" fmla="*/ 85 h 129"/>
                <a:gd name="T4" fmla="*/ 96 w 105"/>
                <a:gd name="T5" fmla="*/ 101 h 129"/>
                <a:gd name="T6" fmla="*/ 85 w 105"/>
                <a:gd name="T7" fmla="*/ 114 h 129"/>
                <a:gd name="T8" fmla="*/ 71 w 105"/>
                <a:gd name="T9" fmla="*/ 122 h 129"/>
                <a:gd name="T10" fmla="*/ 55 w 105"/>
                <a:gd name="T11" fmla="*/ 128 h 129"/>
                <a:gd name="T12" fmla="*/ 39 w 105"/>
                <a:gd name="T13" fmla="*/ 129 h 129"/>
                <a:gd name="T14" fmla="*/ 0 w 105"/>
                <a:gd name="T15" fmla="*/ 129 h 129"/>
                <a:gd name="T16" fmla="*/ 0 w 105"/>
                <a:gd name="T17" fmla="*/ 0 h 129"/>
                <a:gd name="T18" fmla="*/ 41 w 105"/>
                <a:gd name="T19" fmla="*/ 0 h 129"/>
                <a:gd name="T20" fmla="*/ 67 w 105"/>
                <a:gd name="T21" fmla="*/ 3 h 129"/>
                <a:gd name="T22" fmla="*/ 87 w 105"/>
                <a:gd name="T23" fmla="*/ 14 h 129"/>
                <a:gd name="T24" fmla="*/ 100 w 105"/>
                <a:gd name="T25" fmla="*/ 34 h 129"/>
                <a:gd name="T26" fmla="*/ 105 w 105"/>
                <a:gd name="T27" fmla="*/ 64 h 129"/>
                <a:gd name="T28" fmla="*/ 79 w 105"/>
                <a:gd name="T29" fmla="*/ 64 h 129"/>
                <a:gd name="T30" fmla="*/ 76 w 105"/>
                <a:gd name="T31" fmla="*/ 47 h 129"/>
                <a:gd name="T32" fmla="*/ 70 w 105"/>
                <a:gd name="T33" fmla="*/ 35 h 129"/>
                <a:gd name="T34" fmla="*/ 58 w 105"/>
                <a:gd name="T35" fmla="*/ 27 h 129"/>
                <a:gd name="T36" fmla="*/ 40 w 105"/>
                <a:gd name="T37" fmla="*/ 25 h 129"/>
                <a:gd name="T38" fmla="*/ 26 w 105"/>
                <a:gd name="T39" fmla="*/ 25 h 129"/>
                <a:gd name="T40" fmla="*/ 26 w 105"/>
                <a:gd name="T41" fmla="*/ 104 h 129"/>
                <a:gd name="T42" fmla="*/ 39 w 105"/>
                <a:gd name="T43" fmla="*/ 104 h 129"/>
                <a:gd name="T44" fmla="*/ 57 w 105"/>
                <a:gd name="T45" fmla="*/ 101 h 129"/>
                <a:gd name="T46" fmla="*/ 69 w 105"/>
                <a:gd name="T47" fmla="*/ 93 h 129"/>
                <a:gd name="T48" fmla="*/ 76 w 105"/>
                <a:gd name="T49" fmla="*/ 81 h 129"/>
                <a:gd name="T50" fmla="*/ 79 w 105"/>
                <a:gd name="T51" fmla="*/ 6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5" h="129">
                  <a:moveTo>
                    <a:pt x="105" y="64"/>
                  </a:moveTo>
                  <a:cubicBezTo>
                    <a:pt x="105" y="72"/>
                    <a:pt x="104" y="79"/>
                    <a:pt x="103" y="85"/>
                  </a:cubicBezTo>
                  <a:cubicBezTo>
                    <a:pt x="101" y="91"/>
                    <a:pt x="99" y="97"/>
                    <a:pt x="96" y="101"/>
                  </a:cubicBezTo>
                  <a:cubicBezTo>
                    <a:pt x="92" y="106"/>
                    <a:pt x="89" y="110"/>
                    <a:pt x="85" y="114"/>
                  </a:cubicBezTo>
                  <a:cubicBezTo>
                    <a:pt x="80" y="117"/>
                    <a:pt x="76" y="120"/>
                    <a:pt x="71" y="122"/>
                  </a:cubicBezTo>
                  <a:cubicBezTo>
                    <a:pt x="66" y="125"/>
                    <a:pt x="61" y="126"/>
                    <a:pt x="55" y="128"/>
                  </a:cubicBezTo>
                  <a:cubicBezTo>
                    <a:pt x="50" y="129"/>
                    <a:pt x="44" y="129"/>
                    <a:pt x="39" y="129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0" y="0"/>
                    <a:pt x="59" y="1"/>
                    <a:pt x="67" y="3"/>
                  </a:cubicBezTo>
                  <a:cubicBezTo>
                    <a:pt x="74" y="5"/>
                    <a:pt x="81" y="9"/>
                    <a:pt x="87" y="14"/>
                  </a:cubicBezTo>
                  <a:cubicBezTo>
                    <a:pt x="93" y="19"/>
                    <a:pt x="97" y="26"/>
                    <a:pt x="100" y="34"/>
                  </a:cubicBezTo>
                  <a:cubicBezTo>
                    <a:pt x="104" y="43"/>
                    <a:pt x="105" y="53"/>
                    <a:pt x="105" y="64"/>
                  </a:cubicBezTo>
                  <a:close/>
                  <a:moveTo>
                    <a:pt x="79" y="64"/>
                  </a:moveTo>
                  <a:cubicBezTo>
                    <a:pt x="79" y="58"/>
                    <a:pt x="78" y="52"/>
                    <a:pt x="76" y="47"/>
                  </a:cubicBezTo>
                  <a:cubicBezTo>
                    <a:pt x="75" y="42"/>
                    <a:pt x="73" y="38"/>
                    <a:pt x="70" y="35"/>
                  </a:cubicBezTo>
                  <a:cubicBezTo>
                    <a:pt x="66" y="31"/>
                    <a:pt x="62" y="29"/>
                    <a:pt x="58" y="27"/>
                  </a:cubicBezTo>
                  <a:cubicBezTo>
                    <a:pt x="53" y="26"/>
                    <a:pt x="47" y="25"/>
                    <a:pt x="40" y="25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6" y="104"/>
                    <a:pt x="26" y="104"/>
                    <a:pt x="26" y="104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46" y="104"/>
                    <a:pt x="52" y="103"/>
                    <a:pt x="57" y="101"/>
                  </a:cubicBezTo>
                  <a:cubicBezTo>
                    <a:pt x="62" y="99"/>
                    <a:pt x="66" y="97"/>
                    <a:pt x="69" y="93"/>
                  </a:cubicBezTo>
                  <a:cubicBezTo>
                    <a:pt x="72" y="90"/>
                    <a:pt x="75" y="85"/>
                    <a:pt x="76" y="81"/>
                  </a:cubicBezTo>
                  <a:cubicBezTo>
                    <a:pt x="78" y="76"/>
                    <a:pt x="79" y="70"/>
                    <a:pt x="79" y="64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7" name="Freeform 21"/>
            <p:cNvSpPr>
              <a:spLocks noEditPoints="1"/>
            </p:cNvSpPr>
            <p:nvPr/>
          </p:nvSpPr>
          <p:spPr bwMode="auto">
            <a:xfrm>
              <a:off x="9482138" y="1447801"/>
              <a:ext cx="68263" cy="84138"/>
            </a:xfrm>
            <a:custGeom>
              <a:avLst/>
              <a:gdLst>
                <a:gd name="T0" fmla="*/ 84 w 84"/>
                <a:gd name="T1" fmla="*/ 51 h 101"/>
                <a:gd name="T2" fmla="*/ 84 w 84"/>
                <a:gd name="T3" fmla="*/ 55 h 101"/>
                <a:gd name="T4" fmla="*/ 84 w 84"/>
                <a:gd name="T5" fmla="*/ 59 h 101"/>
                <a:gd name="T6" fmla="*/ 26 w 84"/>
                <a:gd name="T7" fmla="*/ 59 h 101"/>
                <a:gd name="T8" fmla="*/ 28 w 84"/>
                <a:gd name="T9" fmla="*/ 67 h 101"/>
                <a:gd name="T10" fmla="*/ 32 w 84"/>
                <a:gd name="T11" fmla="*/ 73 h 101"/>
                <a:gd name="T12" fmla="*/ 39 w 84"/>
                <a:gd name="T13" fmla="*/ 76 h 101"/>
                <a:gd name="T14" fmla="*/ 46 w 84"/>
                <a:gd name="T15" fmla="*/ 77 h 101"/>
                <a:gd name="T16" fmla="*/ 50 w 84"/>
                <a:gd name="T17" fmla="*/ 77 h 101"/>
                <a:gd name="T18" fmla="*/ 55 w 84"/>
                <a:gd name="T19" fmla="*/ 75 h 101"/>
                <a:gd name="T20" fmla="*/ 59 w 84"/>
                <a:gd name="T21" fmla="*/ 73 h 101"/>
                <a:gd name="T22" fmla="*/ 62 w 84"/>
                <a:gd name="T23" fmla="*/ 70 h 101"/>
                <a:gd name="T24" fmla="*/ 80 w 84"/>
                <a:gd name="T25" fmla="*/ 85 h 101"/>
                <a:gd name="T26" fmla="*/ 74 w 84"/>
                <a:gd name="T27" fmla="*/ 92 h 101"/>
                <a:gd name="T28" fmla="*/ 65 w 84"/>
                <a:gd name="T29" fmla="*/ 97 h 101"/>
                <a:gd name="T30" fmla="*/ 55 w 84"/>
                <a:gd name="T31" fmla="*/ 100 h 101"/>
                <a:gd name="T32" fmla="*/ 46 w 84"/>
                <a:gd name="T33" fmla="*/ 101 h 101"/>
                <a:gd name="T34" fmla="*/ 31 w 84"/>
                <a:gd name="T35" fmla="*/ 99 h 101"/>
                <a:gd name="T36" fmla="*/ 20 w 84"/>
                <a:gd name="T37" fmla="*/ 94 h 101"/>
                <a:gd name="T38" fmla="*/ 12 w 84"/>
                <a:gd name="T39" fmla="*/ 87 h 101"/>
                <a:gd name="T40" fmla="*/ 5 w 84"/>
                <a:gd name="T41" fmla="*/ 77 h 101"/>
                <a:gd name="T42" fmla="*/ 1 w 84"/>
                <a:gd name="T43" fmla="*/ 65 h 101"/>
                <a:gd name="T44" fmla="*/ 0 w 84"/>
                <a:gd name="T45" fmla="*/ 51 h 101"/>
                <a:gd name="T46" fmla="*/ 3 w 84"/>
                <a:gd name="T47" fmla="*/ 30 h 101"/>
                <a:gd name="T48" fmla="*/ 12 w 84"/>
                <a:gd name="T49" fmla="*/ 14 h 101"/>
                <a:gd name="T50" fmla="*/ 26 w 84"/>
                <a:gd name="T51" fmla="*/ 4 h 101"/>
                <a:gd name="T52" fmla="*/ 43 w 84"/>
                <a:gd name="T53" fmla="*/ 0 h 101"/>
                <a:gd name="T54" fmla="*/ 61 w 84"/>
                <a:gd name="T55" fmla="*/ 4 h 101"/>
                <a:gd name="T56" fmla="*/ 73 w 84"/>
                <a:gd name="T57" fmla="*/ 15 h 101"/>
                <a:gd name="T58" fmla="*/ 81 w 84"/>
                <a:gd name="T59" fmla="*/ 31 h 101"/>
                <a:gd name="T60" fmla="*/ 84 w 84"/>
                <a:gd name="T61" fmla="*/ 51 h 101"/>
                <a:gd name="T62" fmla="*/ 59 w 84"/>
                <a:gd name="T63" fmla="*/ 40 h 101"/>
                <a:gd name="T64" fmla="*/ 58 w 84"/>
                <a:gd name="T65" fmla="*/ 33 h 101"/>
                <a:gd name="T66" fmla="*/ 55 w 84"/>
                <a:gd name="T67" fmla="*/ 28 h 101"/>
                <a:gd name="T68" fmla="*/ 49 w 84"/>
                <a:gd name="T69" fmla="*/ 24 h 101"/>
                <a:gd name="T70" fmla="*/ 42 w 84"/>
                <a:gd name="T71" fmla="*/ 22 h 101"/>
                <a:gd name="T72" fmla="*/ 36 w 84"/>
                <a:gd name="T73" fmla="*/ 24 h 101"/>
                <a:gd name="T74" fmla="*/ 31 w 84"/>
                <a:gd name="T75" fmla="*/ 27 h 101"/>
                <a:gd name="T76" fmla="*/ 28 w 84"/>
                <a:gd name="T77" fmla="*/ 33 h 101"/>
                <a:gd name="T78" fmla="*/ 26 w 84"/>
                <a:gd name="T79" fmla="*/ 40 h 101"/>
                <a:gd name="T80" fmla="*/ 59 w 84"/>
                <a:gd name="T81" fmla="*/ 4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4" h="101">
                  <a:moveTo>
                    <a:pt x="84" y="51"/>
                  </a:moveTo>
                  <a:cubicBezTo>
                    <a:pt x="84" y="52"/>
                    <a:pt x="84" y="54"/>
                    <a:pt x="84" y="55"/>
                  </a:cubicBezTo>
                  <a:cubicBezTo>
                    <a:pt x="84" y="57"/>
                    <a:pt x="84" y="58"/>
                    <a:pt x="84" y="59"/>
                  </a:cubicBezTo>
                  <a:cubicBezTo>
                    <a:pt x="26" y="59"/>
                    <a:pt x="26" y="59"/>
                    <a:pt x="26" y="59"/>
                  </a:cubicBezTo>
                  <a:cubicBezTo>
                    <a:pt x="26" y="62"/>
                    <a:pt x="27" y="65"/>
                    <a:pt x="28" y="67"/>
                  </a:cubicBezTo>
                  <a:cubicBezTo>
                    <a:pt x="29" y="70"/>
                    <a:pt x="31" y="71"/>
                    <a:pt x="32" y="73"/>
                  </a:cubicBezTo>
                  <a:cubicBezTo>
                    <a:pt x="34" y="74"/>
                    <a:pt x="36" y="75"/>
                    <a:pt x="39" y="76"/>
                  </a:cubicBezTo>
                  <a:cubicBezTo>
                    <a:pt x="41" y="77"/>
                    <a:pt x="43" y="77"/>
                    <a:pt x="46" y="77"/>
                  </a:cubicBezTo>
                  <a:cubicBezTo>
                    <a:pt x="47" y="77"/>
                    <a:pt x="49" y="77"/>
                    <a:pt x="50" y="77"/>
                  </a:cubicBezTo>
                  <a:cubicBezTo>
                    <a:pt x="52" y="76"/>
                    <a:pt x="54" y="76"/>
                    <a:pt x="55" y="75"/>
                  </a:cubicBezTo>
                  <a:cubicBezTo>
                    <a:pt x="57" y="75"/>
                    <a:pt x="58" y="74"/>
                    <a:pt x="59" y="73"/>
                  </a:cubicBezTo>
                  <a:cubicBezTo>
                    <a:pt x="60" y="72"/>
                    <a:pt x="61" y="71"/>
                    <a:pt x="62" y="70"/>
                  </a:cubicBezTo>
                  <a:cubicBezTo>
                    <a:pt x="80" y="85"/>
                    <a:pt x="80" y="85"/>
                    <a:pt x="80" y="85"/>
                  </a:cubicBezTo>
                  <a:cubicBezTo>
                    <a:pt x="78" y="88"/>
                    <a:pt x="76" y="90"/>
                    <a:pt x="74" y="92"/>
                  </a:cubicBezTo>
                  <a:cubicBezTo>
                    <a:pt x="71" y="94"/>
                    <a:pt x="68" y="96"/>
                    <a:pt x="65" y="97"/>
                  </a:cubicBezTo>
                  <a:cubicBezTo>
                    <a:pt x="62" y="98"/>
                    <a:pt x="59" y="99"/>
                    <a:pt x="55" y="100"/>
                  </a:cubicBezTo>
                  <a:cubicBezTo>
                    <a:pt x="52" y="101"/>
                    <a:pt x="49" y="101"/>
                    <a:pt x="46" y="101"/>
                  </a:cubicBezTo>
                  <a:cubicBezTo>
                    <a:pt x="40" y="101"/>
                    <a:pt x="35" y="101"/>
                    <a:pt x="31" y="99"/>
                  </a:cubicBezTo>
                  <a:cubicBezTo>
                    <a:pt x="27" y="98"/>
                    <a:pt x="23" y="96"/>
                    <a:pt x="20" y="94"/>
                  </a:cubicBezTo>
                  <a:cubicBezTo>
                    <a:pt x="17" y="92"/>
                    <a:pt x="14" y="89"/>
                    <a:pt x="12" y="87"/>
                  </a:cubicBezTo>
                  <a:cubicBezTo>
                    <a:pt x="9" y="84"/>
                    <a:pt x="7" y="80"/>
                    <a:pt x="5" y="77"/>
                  </a:cubicBezTo>
                  <a:cubicBezTo>
                    <a:pt x="4" y="73"/>
                    <a:pt x="2" y="69"/>
                    <a:pt x="1" y="65"/>
                  </a:cubicBezTo>
                  <a:cubicBezTo>
                    <a:pt x="0" y="61"/>
                    <a:pt x="0" y="56"/>
                    <a:pt x="0" y="51"/>
                  </a:cubicBezTo>
                  <a:cubicBezTo>
                    <a:pt x="0" y="43"/>
                    <a:pt x="1" y="36"/>
                    <a:pt x="3" y="30"/>
                  </a:cubicBezTo>
                  <a:cubicBezTo>
                    <a:pt x="5" y="24"/>
                    <a:pt x="8" y="19"/>
                    <a:pt x="12" y="14"/>
                  </a:cubicBezTo>
                  <a:cubicBezTo>
                    <a:pt x="16" y="10"/>
                    <a:pt x="21" y="6"/>
                    <a:pt x="26" y="4"/>
                  </a:cubicBezTo>
                  <a:cubicBezTo>
                    <a:pt x="31" y="1"/>
                    <a:pt x="37" y="0"/>
                    <a:pt x="43" y="0"/>
                  </a:cubicBezTo>
                  <a:cubicBezTo>
                    <a:pt x="50" y="0"/>
                    <a:pt x="55" y="1"/>
                    <a:pt x="61" y="4"/>
                  </a:cubicBezTo>
                  <a:cubicBezTo>
                    <a:pt x="66" y="7"/>
                    <a:pt x="70" y="10"/>
                    <a:pt x="73" y="15"/>
                  </a:cubicBezTo>
                  <a:cubicBezTo>
                    <a:pt x="77" y="19"/>
                    <a:pt x="79" y="25"/>
                    <a:pt x="81" y="31"/>
                  </a:cubicBezTo>
                  <a:cubicBezTo>
                    <a:pt x="83" y="37"/>
                    <a:pt x="84" y="44"/>
                    <a:pt x="84" y="51"/>
                  </a:cubicBezTo>
                  <a:close/>
                  <a:moveTo>
                    <a:pt x="59" y="40"/>
                  </a:moveTo>
                  <a:cubicBezTo>
                    <a:pt x="59" y="37"/>
                    <a:pt x="59" y="35"/>
                    <a:pt x="58" y="33"/>
                  </a:cubicBezTo>
                  <a:cubicBezTo>
                    <a:pt x="57" y="31"/>
                    <a:pt x="56" y="29"/>
                    <a:pt x="55" y="28"/>
                  </a:cubicBezTo>
                  <a:cubicBezTo>
                    <a:pt x="53" y="26"/>
                    <a:pt x="51" y="25"/>
                    <a:pt x="49" y="24"/>
                  </a:cubicBezTo>
                  <a:cubicBezTo>
                    <a:pt x="47" y="23"/>
                    <a:pt x="45" y="22"/>
                    <a:pt x="42" y="22"/>
                  </a:cubicBezTo>
                  <a:cubicBezTo>
                    <a:pt x="40" y="22"/>
                    <a:pt x="37" y="23"/>
                    <a:pt x="36" y="24"/>
                  </a:cubicBezTo>
                  <a:cubicBezTo>
                    <a:pt x="34" y="24"/>
                    <a:pt x="32" y="26"/>
                    <a:pt x="31" y="27"/>
                  </a:cubicBezTo>
                  <a:cubicBezTo>
                    <a:pt x="29" y="29"/>
                    <a:pt x="28" y="31"/>
                    <a:pt x="28" y="33"/>
                  </a:cubicBezTo>
                  <a:cubicBezTo>
                    <a:pt x="27" y="35"/>
                    <a:pt x="26" y="37"/>
                    <a:pt x="26" y="40"/>
                  </a:cubicBezTo>
                  <a:lnTo>
                    <a:pt x="59" y="4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8" name="Freeform 22"/>
            <p:cNvSpPr>
              <a:spLocks/>
            </p:cNvSpPr>
            <p:nvPr/>
          </p:nvSpPr>
          <p:spPr bwMode="auto">
            <a:xfrm>
              <a:off x="9567863" y="1449388"/>
              <a:ext cx="69850" cy="82550"/>
            </a:xfrm>
            <a:custGeom>
              <a:avLst/>
              <a:gdLst>
                <a:gd name="T0" fmla="*/ 58 w 84"/>
                <a:gd name="T1" fmla="*/ 97 h 99"/>
                <a:gd name="T2" fmla="*/ 58 w 84"/>
                <a:gd name="T3" fmla="*/ 91 h 99"/>
                <a:gd name="T4" fmla="*/ 49 w 84"/>
                <a:gd name="T5" fmla="*/ 97 h 99"/>
                <a:gd name="T6" fmla="*/ 35 w 84"/>
                <a:gd name="T7" fmla="*/ 99 h 99"/>
                <a:gd name="T8" fmla="*/ 9 w 84"/>
                <a:gd name="T9" fmla="*/ 88 h 99"/>
                <a:gd name="T10" fmla="*/ 0 w 84"/>
                <a:gd name="T11" fmla="*/ 55 h 99"/>
                <a:gd name="T12" fmla="*/ 0 w 84"/>
                <a:gd name="T13" fmla="*/ 0 h 99"/>
                <a:gd name="T14" fmla="*/ 25 w 84"/>
                <a:gd name="T15" fmla="*/ 0 h 99"/>
                <a:gd name="T16" fmla="*/ 25 w 84"/>
                <a:gd name="T17" fmla="*/ 52 h 99"/>
                <a:gd name="T18" fmla="*/ 29 w 84"/>
                <a:gd name="T19" fmla="*/ 70 h 99"/>
                <a:gd name="T20" fmla="*/ 42 w 84"/>
                <a:gd name="T21" fmla="*/ 75 h 99"/>
                <a:gd name="T22" fmla="*/ 54 w 84"/>
                <a:gd name="T23" fmla="*/ 70 h 99"/>
                <a:gd name="T24" fmla="*/ 58 w 84"/>
                <a:gd name="T25" fmla="*/ 53 h 99"/>
                <a:gd name="T26" fmla="*/ 58 w 84"/>
                <a:gd name="T27" fmla="*/ 0 h 99"/>
                <a:gd name="T28" fmla="*/ 84 w 84"/>
                <a:gd name="T29" fmla="*/ 0 h 99"/>
                <a:gd name="T30" fmla="*/ 84 w 84"/>
                <a:gd name="T31" fmla="*/ 97 h 99"/>
                <a:gd name="T32" fmla="*/ 58 w 84"/>
                <a:gd name="T33" fmla="*/ 9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" h="99">
                  <a:moveTo>
                    <a:pt x="58" y="97"/>
                  </a:moveTo>
                  <a:cubicBezTo>
                    <a:pt x="58" y="91"/>
                    <a:pt x="58" y="91"/>
                    <a:pt x="58" y="91"/>
                  </a:cubicBezTo>
                  <a:cubicBezTo>
                    <a:pt x="56" y="93"/>
                    <a:pt x="53" y="95"/>
                    <a:pt x="49" y="97"/>
                  </a:cubicBezTo>
                  <a:cubicBezTo>
                    <a:pt x="45" y="98"/>
                    <a:pt x="41" y="99"/>
                    <a:pt x="35" y="99"/>
                  </a:cubicBezTo>
                  <a:cubicBezTo>
                    <a:pt x="24" y="99"/>
                    <a:pt x="15" y="95"/>
                    <a:pt x="9" y="88"/>
                  </a:cubicBezTo>
                  <a:cubicBezTo>
                    <a:pt x="3" y="80"/>
                    <a:pt x="0" y="69"/>
                    <a:pt x="0" y="5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25" y="60"/>
                    <a:pt x="26" y="66"/>
                    <a:pt x="29" y="70"/>
                  </a:cubicBezTo>
                  <a:cubicBezTo>
                    <a:pt x="31" y="73"/>
                    <a:pt x="36" y="75"/>
                    <a:pt x="42" y="75"/>
                  </a:cubicBezTo>
                  <a:cubicBezTo>
                    <a:pt x="48" y="75"/>
                    <a:pt x="52" y="73"/>
                    <a:pt x="54" y="70"/>
                  </a:cubicBezTo>
                  <a:cubicBezTo>
                    <a:pt x="57" y="66"/>
                    <a:pt x="58" y="60"/>
                    <a:pt x="58" y="53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97"/>
                    <a:pt x="84" y="97"/>
                    <a:pt x="84" y="97"/>
                  </a:cubicBezTo>
                  <a:lnTo>
                    <a:pt x="58" y="97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9" name="Freeform 23"/>
            <p:cNvSpPr>
              <a:spLocks/>
            </p:cNvSpPr>
            <p:nvPr/>
          </p:nvSpPr>
          <p:spPr bwMode="auto">
            <a:xfrm>
              <a:off x="9652000" y="1419226"/>
              <a:ext cx="52388" cy="112713"/>
            </a:xfrm>
            <a:custGeom>
              <a:avLst/>
              <a:gdLst>
                <a:gd name="T0" fmla="*/ 62 w 65"/>
                <a:gd name="T1" fmla="*/ 131 h 137"/>
                <a:gd name="T2" fmla="*/ 53 w 65"/>
                <a:gd name="T3" fmla="*/ 135 h 137"/>
                <a:gd name="T4" fmla="*/ 42 w 65"/>
                <a:gd name="T5" fmla="*/ 137 h 137"/>
                <a:gd name="T6" fmla="*/ 31 w 65"/>
                <a:gd name="T7" fmla="*/ 135 h 137"/>
                <a:gd name="T8" fmla="*/ 23 w 65"/>
                <a:gd name="T9" fmla="*/ 129 h 137"/>
                <a:gd name="T10" fmla="*/ 18 w 65"/>
                <a:gd name="T11" fmla="*/ 120 h 137"/>
                <a:gd name="T12" fmla="*/ 16 w 65"/>
                <a:gd name="T13" fmla="*/ 108 h 137"/>
                <a:gd name="T14" fmla="*/ 16 w 65"/>
                <a:gd name="T15" fmla="*/ 62 h 137"/>
                <a:gd name="T16" fmla="*/ 0 w 65"/>
                <a:gd name="T17" fmla="*/ 62 h 137"/>
                <a:gd name="T18" fmla="*/ 0 w 65"/>
                <a:gd name="T19" fmla="*/ 38 h 137"/>
                <a:gd name="T20" fmla="*/ 16 w 65"/>
                <a:gd name="T21" fmla="*/ 38 h 137"/>
                <a:gd name="T22" fmla="*/ 16 w 65"/>
                <a:gd name="T23" fmla="*/ 13 h 137"/>
                <a:gd name="T24" fmla="*/ 42 w 65"/>
                <a:gd name="T25" fmla="*/ 0 h 137"/>
                <a:gd name="T26" fmla="*/ 42 w 65"/>
                <a:gd name="T27" fmla="*/ 38 h 137"/>
                <a:gd name="T28" fmla="*/ 65 w 65"/>
                <a:gd name="T29" fmla="*/ 38 h 137"/>
                <a:gd name="T30" fmla="*/ 65 w 65"/>
                <a:gd name="T31" fmla="*/ 62 h 137"/>
                <a:gd name="T32" fmla="*/ 42 w 65"/>
                <a:gd name="T33" fmla="*/ 62 h 137"/>
                <a:gd name="T34" fmla="*/ 42 w 65"/>
                <a:gd name="T35" fmla="*/ 101 h 137"/>
                <a:gd name="T36" fmla="*/ 42 w 65"/>
                <a:gd name="T37" fmla="*/ 107 h 137"/>
                <a:gd name="T38" fmla="*/ 44 w 65"/>
                <a:gd name="T39" fmla="*/ 110 h 137"/>
                <a:gd name="T40" fmla="*/ 47 w 65"/>
                <a:gd name="T41" fmla="*/ 112 h 137"/>
                <a:gd name="T42" fmla="*/ 51 w 65"/>
                <a:gd name="T43" fmla="*/ 113 h 137"/>
                <a:gd name="T44" fmla="*/ 58 w 65"/>
                <a:gd name="T45" fmla="*/ 111 h 137"/>
                <a:gd name="T46" fmla="*/ 65 w 65"/>
                <a:gd name="T47" fmla="*/ 105 h 137"/>
                <a:gd name="T48" fmla="*/ 62 w 65"/>
                <a:gd name="T49" fmla="*/ 13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5" h="137">
                  <a:moveTo>
                    <a:pt x="62" y="131"/>
                  </a:moveTo>
                  <a:cubicBezTo>
                    <a:pt x="60" y="133"/>
                    <a:pt x="57" y="134"/>
                    <a:pt x="53" y="135"/>
                  </a:cubicBezTo>
                  <a:cubicBezTo>
                    <a:pt x="50" y="137"/>
                    <a:pt x="46" y="137"/>
                    <a:pt x="42" y="137"/>
                  </a:cubicBezTo>
                  <a:cubicBezTo>
                    <a:pt x="38" y="137"/>
                    <a:pt x="34" y="136"/>
                    <a:pt x="31" y="135"/>
                  </a:cubicBezTo>
                  <a:cubicBezTo>
                    <a:pt x="28" y="134"/>
                    <a:pt x="25" y="132"/>
                    <a:pt x="23" y="129"/>
                  </a:cubicBezTo>
                  <a:cubicBezTo>
                    <a:pt x="21" y="126"/>
                    <a:pt x="19" y="123"/>
                    <a:pt x="18" y="120"/>
                  </a:cubicBezTo>
                  <a:cubicBezTo>
                    <a:pt x="17" y="116"/>
                    <a:pt x="16" y="112"/>
                    <a:pt x="16" y="108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65" y="38"/>
                    <a:pt x="65" y="38"/>
                    <a:pt x="65" y="38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42" y="62"/>
                    <a:pt x="42" y="62"/>
                    <a:pt x="42" y="62"/>
                  </a:cubicBezTo>
                  <a:cubicBezTo>
                    <a:pt x="42" y="101"/>
                    <a:pt x="42" y="101"/>
                    <a:pt x="42" y="101"/>
                  </a:cubicBezTo>
                  <a:cubicBezTo>
                    <a:pt x="42" y="103"/>
                    <a:pt x="42" y="105"/>
                    <a:pt x="42" y="107"/>
                  </a:cubicBezTo>
                  <a:cubicBezTo>
                    <a:pt x="43" y="108"/>
                    <a:pt x="43" y="110"/>
                    <a:pt x="44" y="110"/>
                  </a:cubicBezTo>
                  <a:cubicBezTo>
                    <a:pt x="45" y="111"/>
                    <a:pt x="46" y="112"/>
                    <a:pt x="47" y="112"/>
                  </a:cubicBezTo>
                  <a:cubicBezTo>
                    <a:pt x="48" y="113"/>
                    <a:pt x="49" y="113"/>
                    <a:pt x="51" y="113"/>
                  </a:cubicBezTo>
                  <a:cubicBezTo>
                    <a:pt x="53" y="113"/>
                    <a:pt x="55" y="112"/>
                    <a:pt x="58" y="111"/>
                  </a:cubicBezTo>
                  <a:cubicBezTo>
                    <a:pt x="60" y="110"/>
                    <a:pt x="62" y="108"/>
                    <a:pt x="65" y="105"/>
                  </a:cubicBezTo>
                  <a:lnTo>
                    <a:pt x="62" y="131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0" name="Freeform 24"/>
            <p:cNvSpPr>
              <a:spLocks/>
            </p:cNvSpPr>
            <p:nvPr/>
          </p:nvSpPr>
          <p:spPr bwMode="auto">
            <a:xfrm>
              <a:off x="9720263" y="1447801"/>
              <a:ext cx="68263" cy="84138"/>
            </a:xfrm>
            <a:custGeom>
              <a:avLst/>
              <a:gdLst>
                <a:gd name="T0" fmla="*/ 78 w 81"/>
                <a:gd name="T1" fmla="*/ 9 h 101"/>
                <a:gd name="T2" fmla="*/ 70 w 81"/>
                <a:gd name="T3" fmla="*/ 30 h 101"/>
                <a:gd name="T4" fmla="*/ 55 w 81"/>
                <a:gd name="T5" fmla="*/ 24 h 101"/>
                <a:gd name="T6" fmla="*/ 41 w 81"/>
                <a:gd name="T7" fmla="*/ 22 h 101"/>
                <a:gd name="T8" fmla="*/ 31 w 81"/>
                <a:gd name="T9" fmla="*/ 23 h 101"/>
                <a:gd name="T10" fmla="*/ 28 w 81"/>
                <a:gd name="T11" fmla="*/ 28 h 101"/>
                <a:gd name="T12" fmla="*/ 29 w 81"/>
                <a:gd name="T13" fmla="*/ 31 h 101"/>
                <a:gd name="T14" fmla="*/ 32 w 81"/>
                <a:gd name="T15" fmla="*/ 33 h 101"/>
                <a:gd name="T16" fmla="*/ 38 w 81"/>
                <a:gd name="T17" fmla="*/ 36 h 101"/>
                <a:gd name="T18" fmla="*/ 48 w 81"/>
                <a:gd name="T19" fmla="*/ 39 h 101"/>
                <a:gd name="T20" fmla="*/ 61 w 81"/>
                <a:gd name="T21" fmla="*/ 44 h 101"/>
                <a:gd name="T22" fmla="*/ 71 w 81"/>
                <a:gd name="T23" fmla="*/ 50 h 101"/>
                <a:gd name="T24" fmla="*/ 78 w 81"/>
                <a:gd name="T25" fmla="*/ 59 h 101"/>
                <a:gd name="T26" fmla="*/ 81 w 81"/>
                <a:gd name="T27" fmla="*/ 71 h 101"/>
                <a:gd name="T28" fmla="*/ 78 w 81"/>
                <a:gd name="T29" fmla="*/ 85 h 101"/>
                <a:gd name="T30" fmla="*/ 69 w 81"/>
                <a:gd name="T31" fmla="*/ 94 h 101"/>
                <a:gd name="T32" fmla="*/ 57 w 81"/>
                <a:gd name="T33" fmla="*/ 100 h 101"/>
                <a:gd name="T34" fmla="*/ 41 w 81"/>
                <a:gd name="T35" fmla="*/ 101 h 101"/>
                <a:gd name="T36" fmla="*/ 19 w 81"/>
                <a:gd name="T37" fmla="*/ 98 h 101"/>
                <a:gd name="T38" fmla="*/ 0 w 81"/>
                <a:gd name="T39" fmla="*/ 90 h 101"/>
                <a:gd name="T40" fmla="*/ 9 w 81"/>
                <a:gd name="T41" fmla="*/ 70 h 101"/>
                <a:gd name="T42" fmla="*/ 25 w 81"/>
                <a:gd name="T43" fmla="*/ 77 h 101"/>
                <a:gd name="T44" fmla="*/ 43 w 81"/>
                <a:gd name="T45" fmla="*/ 79 h 101"/>
                <a:gd name="T46" fmla="*/ 53 w 81"/>
                <a:gd name="T47" fmla="*/ 78 h 101"/>
                <a:gd name="T48" fmla="*/ 56 w 81"/>
                <a:gd name="T49" fmla="*/ 72 h 101"/>
                <a:gd name="T50" fmla="*/ 55 w 81"/>
                <a:gd name="T51" fmla="*/ 69 h 101"/>
                <a:gd name="T52" fmla="*/ 53 w 81"/>
                <a:gd name="T53" fmla="*/ 67 h 101"/>
                <a:gd name="T54" fmla="*/ 48 w 81"/>
                <a:gd name="T55" fmla="*/ 64 h 101"/>
                <a:gd name="T56" fmla="*/ 41 w 81"/>
                <a:gd name="T57" fmla="*/ 62 h 101"/>
                <a:gd name="T58" fmla="*/ 26 w 81"/>
                <a:gd name="T59" fmla="*/ 57 h 101"/>
                <a:gd name="T60" fmla="*/ 13 w 81"/>
                <a:gd name="T61" fmla="*/ 51 h 101"/>
                <a:gd name="T62" fmla="*/ 6 w 81"/>
                <a:gd name="T63" fmla="*/ 42 h 101"/>
                <a:gd name="T64" fmla="*/ 3 w 81"/>
                <a:gd name="T65" fmla="*/ 29 h 101"/>
                <a:gd name="T66" fmla="*/ 6 w 81"/>
                <a:gd name="T67" fmla="*/ 16 h 101"/>
                <a:gd name="T68" fmla="*/ 14 w 81"/>
                <a:gd name="T69" fmla="*/ 7 h 101"/>
                <a:gd name="T70" fmla="*/ 26 w 81"/>
                <a:gd name="T71" fmla="*/ 2 h 101"/>
                <a:gd name="T72" fmla="*/ 42 w 81"/>
                <a:gd name="T73" fmla="*/ 0 h 101"/>
                <a:gd name="T74" fmla="*/ 61 w 81"/>
                <a:gd name="T75" fmla="*/ 3 h 101"/>
                <a:gd name="T76" fmla="*/ 78 w 81"/>
                <a:gd name="T77" fmla="*/ 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1" h="101">
                  <a:moveTo>
                    <a:pt x="78" y="9"/>
                  </a:moveTo>
                  <a:cubicBezTo>
                    <a:pt x="70" y="30"/>
                    <a:pt x="70" y="30"/>
                    <a:pt x="70" y="30"/>
                  </a:cubicBezTo>
                  <a:cubicBezTo>
                    <a:pt x="65" y="27"/>
                    <a:pt x="60" y="25"/>
                    <a:pt x="55" y="24"/>
                  </a:cubicBezTo>
                  <a:cubicBezTo>
                    <a:pt x="50" y="22"/>
                    <a:pt x="45" y="22"/>
                    <a:pt x="41" y="22"/>
                  </a:cubicBezTo>
                  <a:cubicBezTo>
                    <a:pt x="37" y="22"/>
                    <a:pt x="34" y="22"/>
                    <a:pt x="31" y="23"/>
                  </a:cubicBezTo>
                  <a:cubicBezTo>
                    <a:pt x="29" y="24"/>
                    <a:pt x="28" y="26"/>
                    <a:pt x="28" y="28"/>
                  </a:cubicBezTo>
                  <a:cubicBezTo>
                    <a:pt x="28" y="29"/>
                    <a:pt x="29" y="30"/>
                    <a:pt x="29" y="31"/>
                  </a:cubicBezTo>
                  <a:cubicBezTo>
                    <a:pt x="29" y="32"/>
                    <a:pt x="30" y="32"/>
                    <a:pt x="32" y="33"/>
                  </a:cubicBezTo>
                  <a:cubicBezTo>
                    <a:pt x="33" y="34"/>
                    <a:pt x="35" y="35"/>
                    <a:pt x="38" y="36"/>
                  </a:cubicBezTo>
                  <a:cubicBezTo>
                    <a:pt x="41" y="37"/>
                    <a:pt x="44" y="38"/>
                    <a:pt x="48" y="39"/>
                  </a:cubicBezTo>
                  <a:cubicBezTo>
                    <a:pt x="53" y="41"/>
                    <a:pt x="57" y="42"/>
                    <a:pt x="61" y="44"/>
                  </a:cubicBezTo>
                  <a:cubicBezTo>
                    <a:pt x="65" y="46"/>
                    <a:pt x="68" y="48"/>
                    <a:pt x="71" y="50"/>
                  </a:cubicBezTo>
                  <a:cubicBezTo>
                    <a:pt x="74" y="52"/>
                    <a:pt x="76" y="55"/>
                    <a:pt x="78" y="59"/>
                  </a:cubicBezTo>
                  <a:cubicBezTo>
                    <a:pt x="80" y="62"/>
                    <a:pt x="81" y="66"/>
                    <a:pt x="81" y="71"/>
                  </a:cubicBezTo>
                  <a:cubicBezTo>
                    <a:pt x="81" y="76"/>
                    <a:pt x="80" y="81"/>
                    <a:pt x="78" y="85"/>
                  </a:cubicBezTo>
                  <a:cubicBezTo>
                    <a:pt x="76" y="89"/>
                    <a:pt x="73" y="92"/>
                    <a:pt x="69" y="94"/>
                  </a:cubicBezTo>
                  <a:cubicBezTo>
                    <a:pt x="66" y="97"/>
                    <a:pt x="61" y="98"/>
                    <a:pt x="57" y="100"/>
                  </a:cubicBezTo>
                  <a:cubicBezTo>
                    <a:pt x="52" y="101"/>
                    <a:pt x="47" y="101"/>
                    <a:pt x="41" y="101"/>
                  </a:cubicBezTo>
                  <a:cubicBezTo>
                    <a:pt x="34" y="101"/>
                    <a:pt x="26" y="100"/>
                    <a:pt x="19" y="98"/>
                  </a:cubicBezTo>
                  <a:cubicBezTo>
                    <a:pt x="12" y="96"/>
                    <a:pt x="6" y="93"/>
                    <a:pt x="0" y="90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14" y="73"/>
                    <a:pt x="20" y="76"/>
                    <a:pt x="25" y="77"/>
                  </a:cubicBezTo>
                  <a:cubicBezTo>
                    <a:pt x="31" y="79"/>
                    <a:pt x="36" y="79"/>
                    <a:pt x="43" y="79"/>
                  </a:cubicBezTo>
                  <a:cubicBezTo>
                    <a:pt x="47" y="79"/>
                    <a:pt x="51" y="79"/>
                    <a:pt x="53" y="78"/>
                  </a:cubicBezTo>
                  <a:cubicBezTo>
                    <a:pt x="55" y="76"/>
                    <a:pt x="56" y="75"/>
                    <a:pt x="56" y="72"/>
                  </a:cubicBezTo>
                  <a:cubicBezTo>
                    <a:pt x="56" y="71"/>
                    <a:pt x="55" y="70"/>
                    <a:pt x="55" y="69"/>
                  </a:cubicBezTo>
                  <a:cubicBezTo>
                    <a:pt x="54" y="68"/>
                    <a:pt x="54" y="67"/>
                    <a:pt x="53" y="67"/>
                  </a:cubicBezTo>
                  <a:cubicBezTo>
                    <a:pt x="51" y="66"/>
                    <a:pt x="50" y="65"/>
                    <a:pt x="48" y="64"/>
                  </a:cubicBezTo>
                  <a:cubicBezTo>
                    <a:pt x="46" y="64"/>
                    <a:pt x="44" y="63"/>
                    <a:pt x="41" y="62"/>
                  </a:cubicBezTo>
                  <a:cubicBezTo>
                    <a:pt x="36" y="60"/>
                    <a:pt x="30" y="59"/>
                    <a:pt x="26" y="57"/>
                  </a:cubicBezTo>
                  <a:cubicBezTo>
                    <a:pt x="21" y="55"/>
                    <a:pt x="17" y="53"/>
                    <a:pt x="13" y="51"/>
                  </a:cubicBezTo>
                  <a:cubicBezTo>
                    <a:pt x="10" y="48"/>
                    <a:pt x="8" y="45"/>
                    <a:pt x="6" y="42"/>
                  </a:cubicBezTo>
                  <a:cubicBezTo>
                    <a:pt x="4" y="38"/>
                    <a:pt x="3" y="34"/>
                    <a:pt x="3" y="29"/>
                  </a:cubicBezTo>
                  <a:cubicBezTo>
                    <a:pt x="3" y="24"/>
                    <a:pt x="4" y="19"/>
                    <a:pt x="6" y="16"/>
                  </a:cubicBezTo>
                  <a:cubicBezTo>
                    <a:pt x="8" y="12"/>
                    <a:pt x="10" y="9"/>
                    <a:pt x="14" y="7"/>
                  </a:cubicBezTo>
                  <a:cubicBezTo>
                    <a:pt x="17" y="4"/>
                    <a:pt x="21" y="3"/>
                    <a:pt x="26" y="2"/>
                  </a:cubicBezTo>
                  <a:cubicBezTo>
                    <a:pt x="31" y="0"/>
                    <a:pt x="36" y="0"/>
                    <a:pt x="42" y="0"/>
                  </a:cubicBezTo>
                  <a:cubicBezTo>
                    <a:pt x="48" y="0"/>
                    <a:pt x="54" y="1"/>
                    <a:pt x="61" y="3"/>
                  </a:cubicBezTo>
                  <a:cubicBezTo>
                    <a:pt x="67" y="4"/>
                    <a:pt x="73" y="7"/>
                    <a:pt x="78" y="9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1" name="Freeform 25"/>
            <p:cNvSpPr>
              <a:spLocks/>
            </p:cNvSpPr>
            <p:nvPr/>
          </p:nvSpPr>
          <p:spPr bwMode="auto">
            <a:xfrm>
              <a:off x="9799638" y="1447801"/>
              <a:ext cx="71438" cy="84138"/>
            </a:xfrm>
            <a:custGeom>
              <a:avLst/>
              <a:gdLst>
                <a:gd name="T0" fmla="*/ 85 w 85"/>
                <a:gd name="T1" fmla="*/ 80 h 101"/>
                <a:gd name="T2" fmla="*/ 77 w 85"/>
                <a:gd name="T3" fmla="*/ 88 h 101"/>
                <a:gd name="T4" fmla="*/ 69 w 85"/>
                <a:gd name="T5" fmla="*/ 95 h 101"/>
                <a:gd name="T6" fmla="*/ 58 w 85"/>
                <a:gd name="T7" fmla="*/ 100 h 101"/>
                <a:gd name="T8" fmla="*/ 45 w 85"/>
                <a:gd name="T9" fmla="*/ 101 h 101"/>
                <a:gd name="T10" fmla="*/ 27 w 85"/>
                <a:gd name="T11" fmla="*/ 98 h 101"/>
                <a:gd name="T12" fmla="*/ 13 w 85"/>
                <a:gd name="T13" fmla="*/ 87 h 101"/>
                <a:gd name="T14" fmla="*/ 3 w 85"/>
                <a:gd name="T15" fmla="*/ 71 h 101"/>
                <a:gd name="T16" fmla="*/ 0 w 85"/>
                <a:gd name="T17" fmla="*/ 51 h 101"/>
                <a:gd name="T18" fmla="*/ 3 w 85"/>
                <a:gd name="T19" fmla="*/ 30 h 101"/>
                <a:gd name="T20" fmla="*/ 13 w 85"/>
                <a:gd name="T21" fmla="*/ 14 h 101"/>
                <a:gd name="T22" fmla="*/ 28 w 85"/>
                <a:gd name="T23" fmla="*/ 4 h 101"/>
                <a:gd name="T24" fmla="*/ 46 w 85"/>
                <a:gd name="T25" fmla="*/ 0 h 101"/>
                <a:gd name="T26" fmla="*/ 68 w 85"/>
                <a:gd name="T27" fmla="*/ 5 h 101"/>
                <a:gd name="T28" fmla="*/ 85 w 85"/>
                <a:gd name="T29" fmla="*/ 21 h 101"/>
                <a:gd name="T30" fmla="*/ 68 w 85"/>
                <a:gd name="T31" fmla="*/ 38 h 101"/>
                <a:gd name="T32" fmla="*/ 63 w 85"/>
                <a:gd name="T33" fmla="*/ 33 h 101"/>
                <a:gd name="T34" fmla="*/ 58 w 85"/>
                <a:gd name="T35" fmla="*/ 28 h 101"/>
                <a:gd name="T36" fmla="*/ 53 w 85"/>
                <a:gd name="T37" fmla="*/ 26 h 101"/>
                <a:gd name="T38" fmla="*/ 46 w 85"/>
                <a:gd name="T39" fmla="*/ 25 h 101"/>
                <a:gd name="T40" fmla="*/ 37 w 85"/>
                <a:gd name="T41" fmla="*/ 26 h 101"/>
                <a:gd name="T42" fmla="*/ 31 w 85"/>
                <a:gd name="T43" fmla="*/ 32 h 101"/>
                <a:gd name="T44" fmla="*/ 27 w 85"/>
                <a:gd name="T45" fmla="*/ 40 h 101"/>
                <a:gd name="T46" fmla="*/ 26 w 85"/>
                <a:gd name="T47" fmla="*/ 51 h 101"/>
                <a:gd name="T48" fmla="*/ 27 w 85"/>
                <a:gd name="T49" fmla="*/ 61 h 101"/>
                <a:gd name="T50" fmla="*/ 31 w 85"/>
                <a:gd name="T51" fmla="*/ 69 h 101"/>
                <a:gd name="T52" fmla="*/ 37 w 85"/>
                <a:gd name="T53" fmla="*/ 75 h 101"/>
                <a:gd name="T54" fmla="*/ 46 w 85"/>
                <a:gd name="T55" fmla="*/ 77 h 101"/>
                <a:gd name="T56" fmla="*/ 52 w 85"/>
                <a:gd name="T57" fmla="*/ 76 h 101"/>
                <a:gd name="T58" fmla="*/ 58 w 85"/>
                <a:gd name="T59" fmla="*/ 73 h 101"/>
                <a:gd name="T60" fmla="*/ 64 w 85"/>
                <a:gd name="T61" fmla="*/ 69 h 101"/>
                <a:gd name="T62" fmla="*/ 69 w 85"/>
                <a:gd name="T63" fmla="*/ 64 h 101"/>
                <a:gd name="T64" fmla="*/ 85 w 85"/>
                <a:gd name="T65" fmla="*/ 8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01">
                  <a:moveTo>
                    <a:pt x="85" y="80"/>
                  </a:moveTo>
                  <a:cubicBezTo>
                    <a:pt x="83" y="83"/>
                    <a:pt x="80" y="86"/>
                    <a:pt x="77" y="88"/>
                  </a:cubicBezTo>
                  <a:cubicBezTo>
                    <a:pt x="75" y="91"/>
                    <a:pt x="72" y="93"/>
                    <a:pt x="69" y="95"/>
                  </a:cubicBezTo>
                  <a:cubicBezTo>
                    <a:pt x="65" y="97"/>
                    <a:pt x="62" y="98"/>
                    <a:pt x="58" y="100"/>
                  </a:cubicBezTo>
                  <a:cubicBezTo>
                    <a:pt x="54" y="101"/>
                    <a:pt x="50" y="101"/>
                    <a:pt x="45" y="101"/>
                  </a:cubicBezTo>
                  <a:cubicBezTo>
                    <a:pt x="39" y="101"/>
                    <a:pt x="33" y="100"/>
                    <a:pt x="27" y="98"/>
                  </a:cubicBezTo>
                  <a:cubicBezTo>
                    <a:pt x="22" y="95"/>
                    <a:pt x="17" y="92"/>
                    <a:pt x="13" y="87"/>
                  </a:cubicBezTo>
                  <a:cubicBezTo>
                    <a:pt x="9" y="83"/>
                    <a:pt x="5" y="77"/>
                    <a:pt x="3" y="71"/>
                  </a:cubicBezTo>
                  <a:cubicBezTo>
                    <a:pt x="1" y="65"/>
                    <a:pt x="0" y="58"/>
                    <a:pt x="0" y="51"/>
                  </a:cubicBezTo>
                  <a:cubicBezTo>
                    <a:pt x="0" y="43"/>
                    <a:pt x="1" y="36"/>
                    <a:pt x="3" y="30"/>
                  </a:cubicBezTo>
                  <a:cubicBezTo>
                    <a:pt x="5" y="24"/>
                    <a:pt x="9" y="19"/>
                    <a:pt x="13" y="14"/>
                  </a:cubicBezTo>
                  <a:cubicBezTo>
                    <a:pt x="17" y="10"/>
                    <a:pt x="22" y="6"/>
                    <a:pt x="28" y="4"/>
                  </a:cubicBezTo>
                  <a:cubicBezTo>
                    <a:pt x="33" y="1"/>
                    <a:pt x="39" y="0"/>
                    <a:pt x="46" y="0"/>
                  </a:cubicBezTo>
                  <a:cubicBezTo>
                    <a:pt x="54" y="0"/>
                    <a:pt x="62" y="2"/>
                    <a:pt x="68" y="5"/>
                  </a:cubicBezTo>
                  <a:cubicBezTo>
                    <a:pt x="74" y="9"/>
                    <a:pt x="80" y="14"/>
                    <a:pt x="85" y="21"/>
                  </a:cubicBezTo>
                  <a:cubicBezTo>
                    <a:pt x="68" y="38"/>
                    <a:pt x="68" y="38"/>
                    <a:pt x="68" y="38"/>
                  </a:cubicBezTo>
                  <a:cubicBezTo>
                    <a:pt x="66" y="36"/>
                    <a:pt x="65" y="35"/>
                    <a:pt x="63" y="33"/>
                  </a:cubicBezTo>
                  <a:cubicBezTo>
                    <a:pt x="62" y="31"/>
                    <a:pt x="60" y="30"/>
                    <a:pt x="58" y="28"/>
                  </a:cubicBezTo>
                  <a:cubicBezTo>
                    <a:pt x="57" y="27"/>
                    <a:pt x="55" y="26"/>
                    <a:pt x="53" y="26"/>
                  </a:cubicBezTo>
                  <a:cubicBezTo>
                    <a:pt x="51" y="25"/>
                    <a:pt x="48" y="25"/>
                    <a:pt x="46" y="25"/>
                  </a:cubicBezTo>
                  <a:cubicBezTo>
                    <a:pt x="43" y="25"/>
                    <a:pt x="40" y="25"/>
                    <a:pt x="37" y="26"/>
                  </a:cubicBezTo>
                  <a:cubicBezTo>
                    <a:pt x="35" y="28"/>
                    <a:pt x="33" y="29"/>
                    <a:pt x="31" y="32"/>
                  </a:cubicBezTo>
                  <a:cubicBezTo>
                    <a:pt x="29" y="34"/>
                    <a:pt x="28" y="37"/>
                    <a:pt x="27" y="40"/>
                  </a:cubicBezTo>
                  <a:cubicBezTo>
                    <a:pt x="26" y="43"/>
                    <a:pt x="26" y="47"/>
                    <a:pt x="26" y="51"/>
                  </a:cubicBezTo>
                  <a:cubicBezTo>
                    <a:pt x="26" y="55"/>
                    <a:pt x="26" y="58"/>
                    <a:pt x="27" y="61"/>
                  </a:cubicBezTo>
                  <a:cubicBezTo>
                    <a:pt x="28" y="64"/>
                    <a:pt x="29" y="67"/>
                    <a:pt x="31" y="69"/>
                  </a:cubicBezTo>
                  <a:cubicBezTo>
                    <a:pt x="33" y="72"/>
                    <a:pt x="35" y="73"/>
                    <a:pt x="37" y="75"/>
                  </a:cubicBezTo>
                  <a:cubicBezTo>
                    <a:pt x="40" y="76"/>
                    <a:pt x="43" y="77"/>
                    <a:pt x="46" y="77"/>
                  </a:cubicBezTo>
                  <a:cubicBezTo>
                    <a:pt x="48" y="77"/>
                    <a:pt x="50" y="76"/>
                    <a:pt x="52" y="76"/>
                  </a:cubicBezTo>
                  <a:cubicBezTo>
                    <a:pt x="55" y="75"/>
                    <a:pt x="57" y="74"/>
                    <a:pt x="58" y="73"/>
                  </a:cubicBezTo>
                  <a:cubicBezTo>
                    <a:pt x="60" y="72"/>
                    <a:pt x="62" y="71"/>
                    <a:pt x="64" y="69"/>
                  </a:cubicBezTo>
                  <a:cubicBezTo>
                    <a:pt x="65" y="68"/>
                    <a:pt x="67" y="66"/>
                    <a:pt x="69" y="64"/>
                  </a:cubicBezTo>
                  <a:lnTo>
                    <a:pt x="85" y="8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2" name="Freeform 26"/>
            <p:cNvSpPr>
              <a:spLocks/>
            </p:cNvSpPr>
            <p:nvPr/>
          </p:nvSpPr>
          <p:spPr bwMode="auto">
            <a:xfrm>
              <a:off x="9886950" y="1419226"/>
              <a:ext cx="69850" cy="111125"/>
            </a:xfrm>
            <a:custGeom>
              <a:avLst/>
              <a:gdLst>
                <a:gd name="T0" fmla="*/ 59 w 84"/>
                <a:gd name="T1" fmla="*/ 135 h 135"/>
                <a:gd name="T2" fmla="*/ 59 w 84"/>
                <a:gd name="T3" fmla="*/ 83 h 135"/>
                <a:gd name="T4" fmla="*/ 55 w 84"/>
                <a:gd name="T5" fmla="*/ 66 h 135"/>
                <a:gd name="T6" fmla="*/ 42 w 84"/>
                <a:gd name="T7" fmla="*/ 60 h 135"/>
                <a:gd name="T8" fmla="*/ 35 w 84"/>
                <a:gd name="T9" fmla="*/ 61 h 135"/>
                <a:gd name="T10" fmla="*/ 30 w 84"/>
                <a:gd name="T11" fmla="*/ 65 h 135"/>
                <a:gd name="T12" fmla="*/ 27 w 84"/>
                <a:gd name="T13" fmla="*/ 71 h 135"/>
                <a:gd name="T14" fmla="*/ 25 w 84"/>
                <a:gd name="T15" fmla="*/ 82 h 135"/>
                <a:gd name="T16" fmla="*/ 25 w 84"/>
                <a:gd name="T17" fmla="*/ 135 h 135"/>
                <a:gd name="T18" fmla="*/ 0 w 84"/>
                <a:gd name="T19" fmla="*/ 135 h 135"/>
                <a:gd name="T20" fmla="*/ 0 w 84"/>
                <a:gd name="T21" fmla="*/ 13 h 135"/>
                <a:gd name="T22" fmla="*/ 25 w 84"/>
                <a:gd name="T23" fmla="*/ 0 h 135"/>
                <a:gd name="T24" fmla="*/ 25 w 84"/>
                <a:gd name="T25" fmla="*/ 44 h 135"/>
                <a:gd name="T26" fmla="*/ 29 w 84"/>
                <a:gd name="T27" fmla="*/ 41 h 135"/>
                <a:gd name="T28" fmla="*/ 35 w 84"/>
                <a:gd name="T29" fmla="*/ 38 h 135"/>
                <a:gd name="T30" fmla="*/ 41 w 84"/>
                <a:gd name="T31" fmla="*/ 37 h 135"/>
                <a:gd name="T32" fmla="*/ 48 w 84"/>
                <a:gd name="T33" fmla="*/ 36 h 135"/>
                <a:gd name="T34" fmla="*/ 64 w 84"/>
                <a:gd name="T35" fmla="*/ 39 h 135"/>
                <a:gd name="T36" fmla="*/ 75 w 84"/>
                <a:gd name="T37" fmla="*/ 48 h 135"/>
                <a:gd name="T38" fmla="*/ 82 w 84"/>
                <a:gd name="T39" fmla="*/ 62 h 135"/>
                <a:gd name="T40" fmla="*/ 84 w 84"/>
                <a:gd name="T41" fmla="*/ 80 h 135"/>
                <a:gd name="T42" fmla="*/ 84 w 84"/>
                <a:gd name="T43" fmla="*/ 135 h 135"/>
                <a:gd name="T44" fmla="*/ 59 w 84"/>
                <a:gd name="T45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4" h="135">
                  <a:moveTo>
                    <a:pt x="59" y="135"/>
                  </a:moveTo>
                  <a:cubicBezTo>
                    <a:pt x="59" y="83"/>
                    <a:pt x="59" y="83"/>
                    <a:pt x="59" y="83"/>
                  </a:cubicBezTo>
                  <a:cubicBezTo>
                    <a:pt x="59" y="75"/>
                    <a:pt x="57" y="69"/>
                    <a:pt x="55" y="66"/>
                  </a:cubicBezTo>
                  <a:cubicBezTo>
                    <a:pt x="52" y="62"/>
                    <a:pt x="48" y="60"/>
                    <a:pt x="42" y="60"/>
                  </a:cubicBezTo>
                  <a:cubicBezTo>
                    <a:pt x="39" y="60"/>
                    <a:pt x="37" y="60"/>
                    <a:pt x="35" y="61"/>
                  </a:cubicBezTo>
                  <a:cubicBezTo>
                    <a:pt x="33" y="62"/>
                    <a:pt x="31" y="63"/>
                    <a:pt x="30" y="65"/>
                  </a:cubicBezTo>
                  <a:cubicBezTo>
                    <a:pt x="28" y="66"/>
                    <a:pt x="27" y="69"/>
                    <a:pt x="27" y="71"/>
                  </a:cubicBezTo>
                  <a:cubicBezTo>
                    <a:pt x="26" y="74"/>
                    <a:pt x="25" y="78"/>
                    <a:pt x="25" y="82"/>
                  </a:cubicBezTo>
                  <a:cubicBezTo>
                    <a:pt x="25" y="135"/>
                    <a:pt x="25" y="135"/>
                    <a:pt x="25" y="13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44"/>
                    <a:pt x="25" y="44"/>
                    <a:pt x="25" y="44"/>
                  </a:cubicBezTo>
                  <a:cubicBezTo>
                    <a:pt x="27" y="43"/>
                    <a:pt x="28" y="42"/>
                    <a:pt x="29" y="41"/>
                  </a:cubicBezTo>
                  <a:cubicBezTo>
                    <a:pt x="31" y="40"/>
                    <a:pt x="33" y="39"/>
                    <a:pt x="35" y="38"/>
                  </a:cubicBezTo>
                  <a:cubicBezTo>
                    <a:pt x="37" y="38"/>
                    <a:pt x="39" y="37"/>
                    <a:pt x="41" y="37"/>
                  </a:cubicBezTo>
                  <a:cubicBezTo>
                    <a:pt x="43" y="36"/>
                    <a:pt x="46" y="36"/>
                    <a:pt x="48" y="36"/>
                  </a:cubicBezTo>
                  <a:cubicBezTo>
                    <a:pt x="54" y="36"/>
                    <a:pt x="60" y="37"/>
                    <a:pt x="64" y="39"/>
                  </a:cubicBezTo>
                  <a:cubicBezTo>
                    <a:pt x="69" y="41"/>
                    <a:pt x="73" y="44"/>
                    <a:pt x="75" y="48"/>
                  </a:cubicBezTo>
                  <a:cubicBezTo>
                    <a:pt x="78" y="52"/>
                    <a:pt x="81" y="56"/>
                    <a:pt x="82" y="62"/>
                  </a:cubicBezTo>
                  <a:cubicBezTo>
                    <a:pt x="83" y="67"/>
                    <a:pt x="84" y="74"/>
                    <a:pt x="84" y="80"/>
                  </a:cubicBezTo>
                  <a:cubicBezTo>
                    <a:pt x="84" y="135"/>
                    <a:pt x="84" y="135"/>
                    <a:pt x="84" y="135"/>
                  </a:cubicBezTo>
                  <a:lnTo>
                    <a:pt x="59" y="135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3" name="Freeform 27"/>
            <p:cNvSpPr>
              <a:spLocks/>
            </p:cNvSpPr>
            <p:nvPr/>
          </p:nvSpPr>
          <p:spPr bwMode="auto">
            <a:xfrm>
              <a:off x="9977438" y="1419226"/>
              <a:ext cx="20638" cy="111125"/>
            </a:xfrm>
            <a:custGeom>
              <a:avLst/>
              <a:gdLst>
                <a:gd name="T0" fmla="*/ 0 w 13"/>
                <a:gd name="T1" fmla="*/ 70 h 70"/>
                <a:gd name="T2" fmla="*/ 0 w 13"/>
                <a:gd name="T3" fmla="*/ 6 h 70"/>
                <a:gd name="T4" fmla="*/ 13 w 13"/>
                <a:gd name="T5" fmla="*/ 0 h 70"/>
                <a:gd name="T6" fmla="*/ 13 w 13"/>
                <a:gd name="T7" fmla="*/ 70 h 70"/>
                <a:gd name="T8" fmla="*/ 0 w 13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70">
                  <a:moveTo>
                    <a:pt x="0" y="70"/>
                  </a:moveTo>
                  <a:lnTo>
                    <a:pt x="0" y="6"/>
                  </a:lnTo>
                  <a:lnTo>
                    <a:pt x="13" y="0"/>
                  </a:lnTo>
                  <a:lnTo>
                    <a:pt x="13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4" name="Freeform 28"/>
            <p:cNvSpPr>
              <a:spLocks noEditPoints="1"/>
            </p:cNvSpPr>
            <p:nvPr/>
          </p:nvSpPr>
          <p:spPr bwMode="auto">
            <a:xfrm>
              <a:off x="10015538" y="1447801"/>
              <a:ext cx="69850" cy="84138"/>
            </a:xfrm>
            <a:custGeom>
              <a:avLst/>
              <a:gdLst>
                <a:gd name="T0" fmla="*/ 58 w 83"/>
                <a:gd name="T1" fmla="*/ 99 h 101"/>
                <a:gd name="T2" fmla="*/ 58 w 83"/>
                <a:gd name="T3" fmla="*/ 93 h 101"/>
                <a:gd name="T4" fmla="*/ 54 w 83"/>
                <a:gd name="T5" fmla="*/ 96 h 101"/>
                <a:gd name="T6" fmla="*/ 49 w 83"/>
                <a:gd name="T7" fmla="*/ 99 h 101"/>
                <a:gd name="T8" fmla="*/ 42 w 83"/>
                <a:gd name="T9" fmla="*/ 101 h 101"/>
                <a:gd name="T10" fmla="*/ 36 w 83"/>
                <a:gd name="T11" fmla="*/ 101 h 101"/>
                <a:gd name="T12" fmla="*/ 23 w 83"/>
                <a:gd name="T13" fmla="*/ 99 h 101"/>
                <a:gd name="T14" fmla="*/ 11 w 83"/>
                <a:gd name="T15" fmla="*/ 93 h 101"/>
                <a:gd name="T16" fmla="*/ 3 w 83"/>
                <a:gd name="T17" fmla="*/ 82 h 101"/>
                <a:gd name="T18" fmla="*/ 0 w 83"/>
                <a:gd name="T19" fmla="*/ 67 h 101"/>
                <a:gd name="T20" fmla="*/ 3 w 83"/>
                <a:gd name="T21" fmla="*/ 53 h 101"/>
                <a:gd name="T22" fmla="*/ 11 w 83"/>
                <a:gd name="T23" fmla="*/ 42 h 101"/>
                <a:gd name="T24" fmla="*/ 24 w 83"/>
                <a:gd name="T25" fmla="*/ 36 h 101"/>
                <a:gd name="T26" fmla="*/ 39 w 83"/>
                <a:gd name="T27" fmla="*/ 34 h 101"/>
                <a:gd name="T28" fmla="*/ 50 w 83"/>
                <a:gd name="T29" fmla="*/ 36 h 101"/>
                <a:gd name="T30" fmla="*/ 58 w 83"/>
                <a:gd name="T31" fmla="*/ 38 h 101"/>
                <a:gd name="T32" fmla="*/ 58 w 83"/>
                <a:gd name="T33" fmla="*/ 33 h 101"/>
                <a:gd name="T34" fmla="*/ 54 w 83"/>
                <a:gd name="T35" fmla="*/ 25 h 101"/>
                <a:gd name="T36" fmla="*/ 44 w 83"/>
                <a:gd name="T37" fmla="*/ 21 h 101"/>
                <a:gd name="T38" fmla="*/ 30 w 83"/>
                <a:gd name="T39" fmla="*/ 22 h 101"/>
                <a:gd name="T40" fmla="*/ 17 w 83"/>
                <a:gd name="T41" fmla="*/ 27 h 101"/>
                <a:gd name="T42" fmla="*/ 7 w 83"/>
                <a:gd name="T43" fmla="*/ 10 h 101"/>
                <a:gd name="T44" fmla="*/ 25 w 83"/>
                <a:gd name="T45" fmla="*/ 2 h 101"/>
                <a:gd name="T46" fmla="*/ 44 w 83"/>
                <a:gd name="T47" fmla="*/ 0 h 101"/>
                <a:gd name="T48" fmla="*/ 60 w 83"/>
                <a:gd name="T49" fmla="*/ 2 h 101"/>
                <a:gd name="T50" fmla="*/ 72 w 83"/>
                <a:gd name="T51" fmla="*/ 9 h 101"/>
                <a:gd name="T52" fmla="*/ 80 w 83"/>
                <a:gd name="T53" fmla="*/ 19 h 101"/>
                <a:gd name="T54" fmla="*/ 83 w 83"/>
                <a:gd name="T55" fmla="*/ 34 h 101"/>
                <a:gd name="T56" fmla="*/ 83 w 83"/>
                <a:gd name="T57" fmla="*/ 99 h 101"/>
                <a:gd name="T58" fmla="*/ 58 w 83"/>
                <a:gd name="T59" fmla="*/ 99 h 101"/>
                <a:gd name="T60" fmla="*/ 58 w 83"/>
                <a:gd name="T61" fmla="*/ 58 h 101"/>
                <a:gd name="T62" fmla="*/ 54 w 83"/>
                <a:gd name="T63" fmla="*/ 57 h 101"/>
                <a:gd name="T64" fmla="*/ 51 w 83"/>
                <a:gd name="T65" fmla="*/ 55 h 101"/>
                <a:gd name="T66" fmla="*/ 46 w 83"/>
                <a:gd name="T67" fmla="*/ 55 h 101"/>
                <a:gd name="T68" fmla="*/ 40 w 83"/>
                <a:gd name="T69" fmla="*/ 54 h 101"/>
                <a:gd name="T70" fmla="*/ 29 w 83"/>
                <a:gd name="T71" fmla="*/ 58 h 101"/>
                <a:gd name="T72" fmla="*/ 25 w 83"/>
                <a:gd name="T73" fmla="*/ 67 h 101"/>
                <a:gd name="T74" fmla="*/ 26 w 83"/>
                <a:gd name="T75" fmla="*/ 71 h 101"/>
                <a:gd name="T76" fmla="*/ 28 w 83"/>
                <a:gd name="T77" fmla="*/ 76 h 101"/>
                <a:gd name="T78" fmla="*/ 33 w 83"/>
                <a:gd name="T79" fmla="*/ 78 h 101"/>
                <a:gd name="T80" fmla="*/ 40 w 83"/>
                <a:gd name="T81" fmla="*/ 80 h 101"/>
                <a:gd name="T82" fmla="*/ 46 w 83"/>
                <a:gd name="T83" fmla="*/ 79 h 101"/>
                <a:gd name="T84" fmla="*/ 51 w 83"/>
                <a:gd name="T85" fmla="*/ 77 h 101"/>
                <a:gd name="T86" fmla="*/ 55 w 83"/>
                <a:gd name="T87" fmla="*/ 74 h 101"/>
                <a:gd name="T88" fmla="*/ 58 w 83"/>
                <a:gd name="T89" fmla="*/ 71 h 101"/>
                <a:gd name="T90" fmla="*/ 58 w 83"/>
                <a:gd name="T91" fmla="*/ 5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3" h="101">
                  <a:moveTo>
                    <a:pt x="58" y="99"/>
                  </a:moveTo>
                  <a:cubicBezTo>
                    <a:pt x="58" y="93"/>
                    <a:pt x="58" y="93"/>
                    <a:pt x="58" y="93"/>
                  </a:cubicBezTo>
                  <a:cubicBezTo>
                    <a:pt x="57" y="94"/>
                    <a:pt x="55" y="95"/>
                    <a:pt x="54" y="96"/>
                  </a:cubicBezTo>
                  <a:cubicBezTo>
                    <a:pt x="52" y="97"/>
                    <a:pt x="51" y="98"/>
                    <a:pt x="49" y="99"/>
                  </a:cubicBezTo>
                  <a:cubicBezTo>
                    <a:pt x="47" y="100"/>
                    <a:pt x="44" y="100"/>
                    <a:pt x="42" y="101"/>
                  </a:cubicBezTo>
                  <a:cubicBezTo>
                    <a:pt x="40" y="101"/>
                    <a:pt x="38" y="101"/>
                    <a:pt x="36" y="101"/>
                  </a:cubicBezTo>
                  <a:cubicBezTo>
                    <a:pt x="31" y="101"/>
                    <a:pt x="27" y="100"/>
                    <a:pt x="23" y="99"/>
                  </a:cubicBezTo>
                  <a:cubicBezTo>
                    <a:pt x="18" y="98"/>
                    <a:pt x="14" y="96"/>
                    <a:pt x="11" y="93"/>
                  </a:cubicBezTo>
                  <a:cubicBezTo>
                    <a:pt x="8" y="90"/>
                    <a:pt x="5" y="86"/>
                    <a:pt x="3" y="82"/>
                  </a:cubicBezTo>
                  <a:cubicBezTo>
                    <a:pt x="1" y="78"/>
                    <a:pt x="0" y="73"/>
                    <a:pt x="0" y="67"/>
                  </a:cubicBezTo>
                  <a:cubicBezTo>
                    <a:pt x="0" y="61"/>
                    <a:pt x="1" y="57"/>
                    <a:pt x="3" y="53"/>
                  </a:cubicBezTo>
                  <a:cubicBezTo>
                    <a:pt x="5" y="48"/>
                    <a:pt x="8" y="45"/>
                    <a:pt x="11" y="42"/>
                  </a:cubicBezTo>
                  <a:cubicBezTo>
                    <a:pt x="15" y="40"/>
                    <a:pt x="19" y="38"/>
                    <a:pt x="24" y="36"/>
                  </a:cubicBezTo>
                  <a:cubicBezTo>
                    <a:pt x="28" y="35"/>
                    <a:pt x="33" y="34"/>
                    <a:pt x="39" y="34"/>
                  </a:cubicBezTo>
                  <a:cubicBezTo>
                    <a:pt x="43" y="34"/>
                    <a:pt x="47" y="35"/>
                    <a:pt x="50" y="36"/>
                  </a:cubicBezTo>
                  <a:cubicBezTo>
                    <a:pt x="53" y="36"/>
                    <a:pt x="56" y="37"/>
                    <a:pt x="58" y="38"/>
                  </a:cubicBezTo>
                  <a:cubicBezTo>
                    <a:pt x="58" y="33"/>
                    <a:pt x="58" y="33"/>
                    <a:pt x="58" y="33"/>
                  </a:cubicBezTo>
                  <a:cubicBezTo>
                    <a:pt x="58" y="30"/>
                    <a:pt x="56" y="27"/>
                    <a:pt x="54" y="25"/>
                  </a:cubicBezTo>
                  <a:cubicBezTo>
                    <a:pt x="52" y="22"/>
                    <a:pt x="48" y="21"/>
                    <a:pt x="44" y="21"/>
                  </a:cubicBezTo>
                  <a:cubicBezTo>
                    <a:pt x="38" y="21"/>
                    <a:pt x="33" y="21"/>
                    <a:pt x="30" y="22"/>
                  </a:cubicBezTo>
                  <a:cubicBezTo>
                    <a:pt x="26" y="23"/>
                    <a:pt x="22" y="25"/>
                    <a:pt x="17" y="27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14" y="6"/>
                    <a:pt x="19" y="4"/>
                    <a:pt x="25" y="2"/>
                  </a:cubicBezTo>
                  <a:cubicBezTo>
                    <a:pt x="30" y="1"/>
                    <a:pt x="37" y="0"/>
                    <a:pt x="44" y="0"/>
                  </a:cubicBezTo>
                  <a:cubicBezTo>
                    <a:pt x="50" y="0"/>
                    <a:pt x="55" y="1"/>
                    <a:pt x="60" y="2"/>
                  </a:cubicBezTo>
                  <a:cubicBezTo>
                    <a:pt x="65" y="4"/>
                    <a:pt x="69" y="6"/>
                    <a:pt x="72" y="9"/>
                  </a:cubicBezTo>
                  <a:cubicBezTo>
                    <a:pt x="76" y="12"/>
                    <a:pt x="79" y="15"/>
                    <a:pt x="80" y="19"/>
                  </a:cubicBezTo>
                  <a:cubicBezTo>
                    <a:pt x="82" y="24"/>
                    <a:pt x="83" y="29"/>
                    <a:pt x="83" y="34"/>
                  </a:cubicBezTo>
                  <a:cubicBezTo>
                    <a:pt x="83" y="99"/>
                    <a:pt x="83" y="99"/>
                    <a:pt x="83" y="99"/>
                  </a:cubicBezTo>
                  <a:lnTo>
                    <a:pt x="58" y="99"/>
                  </a:lnTo>
                  <a:close/>
                  <a:moveTo>
                    <a:pt x="58" y="58"/>
                  </a:moveTo>
                  <a:cubicBezTo>
                    <a:pt x="57" y="58"/>
                    <a:pt x="55" y="57"/>
                    <a:pt x="54" y="57"/>
                  </a:cubicBezTo>
                  <a:cubicBezTo>
                    <a:pt x="53" y="56"/>
                    <a:pt x="52" y="56"/>
                    <a:pt x="51" y="55"/>
                  </a:cubicBezTo>
                  <a:cubicBezTo>
                    <a:pt x="49" y="55"/>
                    <a:pt x="48" y="55"/>
                    <a:pt x="46" y="55"/>
                  </a:cubicBezTo>
                  <a:cubicBezTo>
                    <a:pt x="44" y="54"/>
                    <a:pt x="42" y="54"/>
                    <a:pt x="40" y="54"/>
                  </a:cubicBezTo>
                  <a:cubicBezTo>
                    <a:pt x="35" y="54"/>
                    <a:pt x="31" y="55"/>
                    <a:pt x="29" y="58"/>
                  </a:cubicBezTo>
                  <a:cubicBezTo>
                    <a:pt x="26" y="60"/>
                    <a:pt x="25" y="63"/>
                    <a:pt x="25" y="67"/>
                  </a:cubicBezTo>
                  <a:cubicBezTo>
                    <a:pt x="25" y="68"/>
                    <a:pt x="25" y="70"/>
                    <a:pt x="26" y="71"/>
                  </a:cubicBezTo>
                  <a:cubicBezTo>
                    <a:pt x="26" y="73"/>
                    <a:pt x="27" y="74"/>
                    <a:pt x="28" y="76"/>
                  </a:cubicBezTo>
                  <a:cubicBezTo>
                    <a:pt x="30" y="77"/>
                    <a:pt x="31" y="78"/>
                    <a:pt x="33" y="78"/>
                  </a:cubicBezTo>
                  <a:cubicBezTo>
                    <a:pt x="35" y="79"/>
                    <a:pt x="37" y="80"/>
                    <a:pt x="40" y="80"/>
                  </a:cubicBezTo>
                  <a:cubicBezTo>
                    <a:pt x="42" y="80"/>
                    <a:pt x="44" y="79"/>
                    <a:pt x="46" y="79"/>
                  </a:cubicBezTo>
                  <a:cubicBezTo>
                    <a:pt x="48" y="78"/>
                    <a:pt x="49" y="78"/>
                    <a:pt x="51" y="77"/>
                  </a:cubicBezTo>
                  <a:cubicBezTo>
                    <a:pt x="52" y="76"/>
                    <a:pt x="54" y="75"/>
                    <a:pt x="55" y="74"/>
                  </a:cubicBezTo>
                  <a:cubicBezTo>
                    <a:pt x="56" y="73"/>
                    <a:pt x="57" y="72"/>
                    <a:pt x="58" y="71"/>
                  </a:cubicBezTo>
                  <a:lnTo>
                    <a:pt x="58" y="5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5" name="Freeform 29"/>
            <p:cNvSpPr>
              <a:spLocks/>
            </p:cNvSpPr>
            <p:nvPr/>
          </p:nvSpPr>
          <p:spPr bwMode="auto">
            <a:xfrm>
              <a:off x="10104438" y="1447801"/>
              <a:ext cx="69850" cy="82550"/>
            </a:xfrm>
            <a:custGeom>
              <a:avLst/>
              <a:gdLst>
                <a:gd name="T0" fmla="*/ 59 w 84"/>
                <a:gd name="T1" fmla="*/ 99 h 99"/>
                <a:gd name="T2" fmla="*/ 59 w 84"/>
                <a:gd name="T3" fmla="*/ 47 h 99"/>
                <a:gd name="T4" fmla="*/ 55 w 84"/>
                <a:gd name="T5" fmla="*/ 30 h 99"/>
                <a:gd name="T6" fmla="*/ 42 w 84"/>
                <a:gd name="T7" fmla="*/ 24 h 99"/>
                <a:gd name="T8" fmla="*/ 35 w 84"/>
                <a:gd name="T9" fmla="*/ 25 h 99"/>
                <a:gd name="T10" fmla="*/ 30 w 84"/>
                <a:gd name="T11" fmla="*/ 29 h 99"/>
                <a:gd name="T12" fmla="*/ 27 w 84"/>
                <a:gd name="T13" fmla="*/ 35 h 99"/>
                <a:gd name="T14" fmla="*/ 26 w 84"/>
                <a:gd name="T15" fmla="*/ 46 h 99"/>
                <a:gd name="T16" fmla="*/ 26 w 84"/>
                <a:gd name="T17" fmla="*/ 99 h 99"/>
                <a:gd name="T18" fmla="*/ 0 w 84"/>
                <a:gd name="T19" fmla="*/ 99 h 99"/>
                <a:gd name="T20" fmla="*/ 0 w 84"/>
                <a:gd name="T21" fmla="*/ 2 h 99"/>
                <a:gd name="T22" fmla="*/ 26 w 84"/>
                <a:gd name="T23" fmla="*/ 2 h 99"/>
                <a:gd name="T24" fmla="*/ 26 w 84"/>
                <a:gd name="T25" fmla="*/ 8 h 99"/>
                <a:gd name="T26" fmla="*/ 30 w 84"/>
                <a:gd name="T27" fmla="*/ 5 h 99"/>
                <a:gd name="T28" fmla="*/ 35 w 84"/>
                <a:gd name="T29" fmla="*/ 2 h 99"/>
                <a:gd name="T30" fmla="*/ 41 w 84"/>
                <a:gd name="T31" fmla="*/ 1 h 99"/>
                <a:gd name="T32" fmla="*/ 48 w 84"/>
                <a:gd name="T33" fmla="*/ 0 h 99"/>
                <a:gd name="T34" fmla="*/ 64 w 84"/>
                <a:gd name="T35" fmla="*/ 3 h 99"/>
                <a:gd name="T36" fmla="*/ 76 w 84"/>
                <a:gd name="T37" fmla="*/ 12 h 99"/>
                <a:gd name="T38" fmla="*/ 82 w 84"/>
                <a:gd name="T39" fmla="*/ 26 h 99"/>
                <a:gd name="T40" fmla="*/ 84 w 84"/>
                <a:gd name="T41" fmla="*/ 44 h 99"/>
                <a:gd name="T42" fmla="*/ 84 w 84"/>
                <a:gd name="T43" fmla="*/ 99 h 99"/>
                <a:gd name="T44" fmla="*/ 59 w 84"/>
                <a:gd name="T4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4" h="99">
                  <a:moveTo>
                    <a:pt x="59" y="99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59" y="39"/>
                    <a:pt x="58" y="33"/>
                    <a:pt x="55" y="30"/>
                  </a:cubicBezTo>
                  <a:cubicBezTo>
                    <a:pt x="53" y="26"/>
                    <a:pt x="48" y="24"/>
                    <a:pt x="42" y="24"/>
                  </a:cubicBezTo>
                  <a:cubicBezTo>
                    <a:pt x="40" y="24"/>
                    <a:pt x="37" y="24"/>
                    <a:pt x="35" y="25"/>
                  </a:cubicBezTo>
                  <a:cubicBezTo>
                    <a:pt x="33" y="26"/>
                    <a:pt x="31" y="27"/>
                    <a:pt x="30" y="29"/>
                  </a:cubicBezTo>
                  <a:cubicBezTo>
                    <a:pt x="29" y="30"/>
                    <a:pt x="28" y="33"/>
                    <a:pt x="27" y="35"/>
                  </a:cubicBezTo>
                  <a:cubicBezTo>
                    <a:pt x="26" y="38"/>
                    <a:pt x="26" y="42"/>
                    <a:pt x="26" y="46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7" y="7"/>
                    <a:pt x="28" y="6"/>
                    <a:pt x="30" y="5"/>
                  </a:cubicBezTo>
                  <a:cubicBezTo>
                    <a:pt x="31" y="4"/>
                    <a:pt x="33" y="3"/>
                    <a:pt x="35" y="2"/>
                  </a:cubicBezTo>
                  <a:cubicBezTo>
                    <a:pt x="37" y="2"/>
                    <a:pt x="39" y="1"/>
                    <a:pt x="41" y="1"/>
                  </a:cubicBezTo>
                  <a:cubicBezTo>
                    <a:pt x="44" y="0"/>
                    <a:pt x="46" y="0"/>
                    <a:pt x="48" y="0"/>
                  </a:cubicBezTo>
                  <a:cubicBezTo>
                    <a:pt x="55" y="0"/>
                    <a:pt x="60" y="1"/>
                    <a:pt x="64" y="3"/>
                  </a:cubicBezTo>
                  <a:cubicBezTo>
                    <a:pt x="69" y="5"/>
                    <a:pt x="73" y="8"/>
                    <a:pt x="76" y="12"/>
                  </a:cubicBezTo>
                  <a:cubicBezTo>
                    <a:pt x="79" y="16"/>
                    <a:pt x="81" y="20"/>
                    <a:pt x="82" y="26"/>
                  </a:cubicBezTo>
                  <a:cubicBezTo>
                    <a:pt x="84" y="31"/>
                    <a:pt x="84" y="38"/>
                    <a:pt x="84" y="44"/>
                  </a:cubicBezTo>
                  <a:cubicBezTo>
                    <a:pt x="84" y="99"/>
                    <a:pt x="84" y="99"/>
                    <a:pt x="84" y="99"/>
                  </a:cubicBezTo>
                  <a:lnTo>
                    <a:pt x="59" y="99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6" name="Freeform 30"/>
            <p:cNvSpPr>
              <a:spLocks noEditPoints="1"/>
            </p:cNvSpPr>
            <p:nvPr/>
          </p:nvSpPr>
          <p:spPr bwMode="auto">
            <a:xfrm>
              <a:off x="10190163" y="1419226"/>
              <a:ext cx="69850" cy="112713"/>
            </a:xfrm>
            <a:custGeom>
              <a:avLst/>
              <a:gdLst>
                <a:gd name="T0" fmla="*/ 58 w 84"/>
                <a:gd name="T1" fmla="*/ 135 h 137"/>
                <a:gd name="T2" fmla="*/ 58 w 84"/>
                <a:gd name="T3" fmla="*/ 129 h 137"/>
                <a:gd name="T4" fmla="*/ 55 w 84"/>
                <a:gd name="T5" fmla="*/ 132 h 137"/>
                <a:gd name="T6" fmla="*/ 50 w 84"/>
                <a:gd name="T7" fmla="*/ 135 h 137"/>
                <a:gd name="T8" fmla="*/ 45 w 84"/>
                <a:gd name="T9" fmla="*/ 137 h 137"/>
                <a:gd name="T10" fmla="*/ 38 w 84"/>
                <a:gd name="T11" fmla="*/ 137 h 137"/>
                <a:gd name="T12" fmla="*/ 23 w 84"/>
                <a:gd name="T13" fmla="*/ 134 h 137"/>
                <a:gd name="T14" fmla="*/ 11 w 84"/>
                <a:gd name="T15" fmla="*/ 125 h 137"/>
                <a:gd name="T16" fmla="*/ 3 w 84"/>
                <a:gd name="T17" fmla="*/ 109 h 137"/>
                <a:gd name="T18" fmla="*/ 0 w 84"/>
                <a:gd name="T19" fmla="*/ 85 h 137"/>
                <a:gd name="T20" fmla="*/ 3 w 84"/>
                <a:gd name="T21" fmla="*/ 65 h 137"/>
                <a:gd name="T22" fmla="*/ 10 w 84"/>
                <a:gd name="T23" fmla="*/ 50 h 137"/>
                <a:gd name="T24" fmla="*/ 22 w 84"/>
                <a:gd name="T25" fmla="*/ 40 h 137"/>
                <a:gd name="T26" fmla="*/ 38 w 84"/>
                <a:gd name="T27" fmla="*/ 36 h 137"/>
                <a:gd name="T28" fmla="*/ 44 w 84"/>
                <a:gd name="T29" fmla="*/ 36 h 137"/>
                <a:gd name="T30" fmla="*/ 50 w 84"/>
                <a:gd name="T31" fmla="*/ 38 h 137"/>
                <a:gd name="T32" fmla="*/ 55 w 84"/>
                <a:gd name="T33" fmla="*/ 41 h 137"/>
                <a:gd name="T34" fmla="*/ 58 w 84"/>
                <a:gd name="T35" fmla="*/ 44 h 137"/>
                <a:gd name="T36" fmla="*/ 58 w 84"/>
                <a:gd name="T37" fmla="*/ 13 h 137"/>
                <a:gd name="T38" fmla="*/ 84 w 84"/>
                <a:gd name="T39" fmla="*/ 0 h 137"/>
                <a:gd name="T40" fmla="*/ 84 w 84"/>
                <a:gd name="T41" fmla="*/ 135 h 137"/>
                <a:gd name="T42" fmla="*/ 58 w 84"/>
                <a:gd name="T43" fmla="*/ 135 h 137"/>
                <a:gd name="T44" fmla="*/ 58 w 84"/>
                <a:gd name="T45" fmla="*/ 68 h 137"/>
                <a:gd name="T46" fmla="*/ 55 w 84"/>
                <a:gd name="T47" fmla="*/ 65 h 137"/>
                <a:gd name="T48" fmla="*/ 52 w 84"/>
                <a:gd name="T49" fmla="*/ 62 h 137"/>
                <a:gd name="T50" fmla="*/ 47 w 84"/>
                <a:gd name="T51" fmla="*/ 61 h 137"/>
                <a:gd name="T52" fmla="*/ 41 w 84"/>
                <a:gd name="T53" fmla="*/ 60 h 137"/>
                <a:gd name="T54" fmla="*/ 30 w 84"/>
                <a:gd name="T55" fmla="*/ 66 h 137"/>
                <a:gd name="T56" fmla="*/ 26 w 84"/>
                <a:gd name="T57" fmla="*/ 85 h 137"/>
                <a:gd name="T58" fmla="*/ 27 w 84"/>
                <a:gd name="T59" fmla="*/ 98 h 137"/>
                <a:gd name="T60" fmla="*/ 31 w 84"/>
                <a:gd name="T61" fmla="*/ 106 h 137"/>
                <a:gd name="T62" fmla="*/ 36 w 84"/>
                <a:gd name="T63" fmla="*/ 111 h 137"/>
                <a:gd name="T64" fmla="*/ 43 w 84"/>
                <a:gd name="T65" fmla="*/ 113 h 137"/>
                <a:gd name="T66" fmla="*/ 48 w 84"/>
                <a:gd name="T67" fmla="*/ 112 h 137"/>
                <a:gd name="T68" fmla="*/ 52 w 84"/>
                <a:gd name="T69" fmla="*/ 111 h 137"/>
                <a:gd name="T70" fmla="*/ 56 w 84"/>
                <a:gd name="T71" fmla="*/ 108 h 137"/>
                <a:gd name="T72" fmla="*/ 58 w 84"/>
                <a:gd name="T73" fmla="*/ 105 h 137"/>
                <a:gd name="T74" fmla="*/ 58 w 84"/>
                <a:gd name="T75" fmla="*/ 68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4" h="137">
                  <a:moveTo>
                    <a:pt x="58" y="135"/>
                  </a:moveTo>
                  <a:cubicBezTo>
                    <a:pt x="58" y="129"/>
                    <a:pt x="58" y="129"/>
                    <a:pt x="58" y="129"/>
                  </a:cubicBezTo>
                  <a:cubicBezTo>
                    <a:pt x="57" y="130"/>
                    <a:pt x="56" y="131"/>
                    <a:pt x="55" y="132"/>
                  </a:cubicBezTo>
                  <a:cubicBezTo>
                    <a:pt x="53" y="133"/>
                    <a:pt x="52" y="134"/>
                    <a:pt x="50" y="135"/>
                  </a:cubicBezTo>
                  <a:cubicBezTo>
                    <a:pt x="48" y="136"/>
                    <a:pt x="47" y="136"/>
                    <a:pt x="45" y="137"/>
                  </a:cubicBezTo>
                  <a:cubicBezTo>
                    <a:pt x="43" y="137"/>
                    <a:pt x="40" y="137"/>
                    <a:pt x="38" y="137"/>
                  </a:cubicBezTo>
                  <a:cubicBezTo>
                    <a:pt x="33" y="137"/>
                    <a:pt x="28" y="136"/>
                    <a:pt x="23" y="134"/>
                  </a:cubicBezTo>
                  <a:cubicBezTo>
                    <a:pt x="19" y="132"/>
                    <a:pt x="15" y="129"/>
                    <a:pt x="11" y="125"/>
                  </a:cubicBezTo>
                  <a:cubicBezTo>
                    <a:pt x="8" y="121"/>
                    <a:pt x="5" y="115"/>
                    <a:pt x="3" y="109"/>
                  </a:cubicBezTo>
                  <a:cubicBezTo>
                    <a:pt x="1" y="102"/>
                    <a:pt x="0" y="94"/>
                    <a:pt x="0" y="85"/>
                  </a:cubicBezTo>
                  <a:cubicBezTo>
                    <a:pt x="0" y="78"/>
                    <a:pt x="1" y="71"/>
                    <a:pt x="3" y="65"/>
                  </a:cubicBezTo>
                  <a:cubicBezTo>
                    <a:pt x="4" y="59"/>
                    <a:pt x="7" y="54"/>
                    <a:pt x="10" y="50"/>
                  </a:cubicBezTo>
                  <a:cubicBezTo>
                    <a:pt x="13" y="45"/>
                    <a:pt x="17" y="42"/>
                    <a:pt x="22" y="40"/>
                  </a:cubicBezTo>
                  <a:cubicBezTo>
                    <a:pt x="27" y="37"/>
                    <a:pt x="32" y="36"/>
                    <a:pt x="38" y="36"/>
                  </a:cubicBezTo>
                  <a:cubicBezTo>
                    <a:pt x="40" y="36"/>
                    <a:pt x="42" y="36"/>
                    <a:pt x="44" y="36"/>
                  </a:cubicBezTo>
                  <a:cubicBezTo>
                    <a:pt x="46" y="37"/>
                    <a:pt x="48" y="37"/>
                    <a:pt x="50" y="38"/>
                  </a:cubicBezTo>
                  <a:cubicBezTo>
                    <a:pt x="52" y="39"/>
                    <a:pt x="53" y="40"/>
                    <a:pt x="55" y="41"/>
                  </a:cubicBezTo>
                  <a:cubicBezTo>
                    <a:pt x="56" y="42"/>
                    <a:pt x="57" y="42"/>
                    <a:pt x="58" y="44"/>
                  </a:cubicBezTo>
                  <a:cubicBezTo>
                    <a:pt x="58" y="13"/>
                    <a:pt x="58" y="13"/>
                    <a:pt x="58" y="13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135"/>
                    <a:pt x="84" y="135"/>
                    <a:pt x="84" y="135"/>
                  </a:cubicBezTo>
                  <a:lnTo>
                    <a:pt x="58" y="135"/>
                  </a:lnTo>
                  <a:close/>
                  <a:moveTo>
                    <a:pt x="58" y="68"/>
                  </a:moveTo>
                  <a:cubicBezTo>
                    <a:pt x="57" y="67"/>
                    <a:pt x="56" y="66"/>
                    <a:pt x="55" y="65"/>
                  </a:cubicBezTo>
                  <a:cubicBezTo>
                    <a:pt x="54" y="64"/>
                    <a:pt x="53" y="63"/>
                    <a:pt x="52" y="62"/>
                  </a:cubicBezTo>
                  <a:cubicBezTo>
                    <a:pt x="50" y="62"/>
                    <a:pt x="49" y="61"/>
                    <a:pt x="47" y="61"/>
                  </a:cubicBezTo>
                  <a:cubicBezTo>
                    <a:pt x="45" y="60"/>
                    <a:pt x="43" y="60"/>
                    <a:pt x="41" y="60"/>
                  </a:cubicBezTo>
                  <a:cubicBezTo>
                    <a:pt x="36" y="60"/>
                    <a:pt x="33" y="62"/>
                    <a:pt x="30" y="66"/>
                  </a:cubicBezTo>
                  <a:cubicBezTo>
                    <a:pt x="27" y="70"/>
                    <a:pt x="26" y="77"/>
                    <a:pt x="26" y="85"/>
                  </a:cubicBezTo>
                  <a:cubicBezTo>
                    <a:pt x="26" y="90"/>
                    <a:pt x="27" y="94"/>
                    <a:pt x="27" y="98"/>
                  </a:cubicBezTo>
                  <a:cubicBezTo>
                    <a:pt x="28" y="101"/>
                    <a:pt x="29" y="104"/>
                    <a:pt x="31" y="106"/>
                  </a:cubicBezTo>
                  <a:cubicBezTo>
                    <a:pt x="32" y="109"/>
                    <a:pt x="34" y="110"/>
                    <a:pt x="36" y="111"/>
                  </a:cubicBezTo>
                  <a:cubicBezTo>
                    <a:pt x="38" y="113"/>
                    <a:pt x="40" y="113"/>
                    <a:pt x="43" y="113"/>
                  </a:cubicBezTo>
                  <a:cubicBezTo>
                    <a:pt x="45" y="113"/>
                    <a:pt x="46" y="113"/>
                    <a:pt x="48" y="112"/>
                  </a:cubicBezTo>
                  <a:cubicBezTo>
                    <a:pt x="50" y="112"/>
                    <a:pt x="51" y="112"/>
                    <a:pt x="52" y="111"/>
                  </a:cubicBezTo>
                  <a:cubicBezTo>
                    <a:pt x="53" y="110"/>
                    <a:pt x="55" y="109"/>
                    <a:pt x="56" y="108"/>
                  </a:cubicBezTo>
                  <a:cubicBezTo>
                    <a:pt x="57" y="107"/>
                    <a:pt x="58" y="106"/>
                    <a:pt x="58" y="105"/>
                  </a:cubicBezTo>
                  <a:lnTo>
                    <a:pt x="58" y="6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7" name="Freeform 31"/>
            <p:cNvSpPr>
              <a:spLocks/>
            </p:cNvSpPr>
            <p:nvPr/>
          </p:nvSpPr>
          <p:spPr bwMode="auto">
            <a:xfrm>
              <a:off x="10999788" y="889001"/>
              <a:ext cx="101600" cy="136525"/>
            </a:xfrm>
            <a:custGeom>
              <a:avLst/>
              <a:gdLst>
                <a:gd name="T0" fmla="*/ 123 w 123"/>
                <a:gd name="T1" fmla="*/ 94 h 165"/>
                <a:gd name="T2" fmla="*/ 107 w 123"/>
                <a:gd name="T3" fmla="*/ 147 h 165"/>
                <a:gd name="T4" fmla="*/ 62 w 123"/>
                <a:gd name="T5" fmla="*/ 165 h 165"/>
                <a:gd name="T6" fmla="*/ 39 w 123"/>
                <a:gd name="T7" fmla="*/ 161 h 165"/>
                <a:gd name="T8" fmla="*/ 22 w 123"/>
                <a:gd name="T9" fmla="*/ 151 h 165"/>
                <a:gd name="T10" fmla="*/ 8 w 123"/>
                <a:gd name="T11" fmla="*/ 136 h 165"/>
                <a:gd name="T12" fmla="*/ 0 w 123"/>
                <a:gd name="T13" fmla="*/ 117 h 165"/>
                <a:gd name="T14" fmla="*/ 31 w 123"/>
                <a:gd name="T15" fmla="*/ 108 h 165"/>
                <a:gd name="T16" fmla="*/ 36 w 123"/>
                <a:gd name="T17" fmla="*/ 119 h 165"/>
                <a:gd name="T18" fmla="*/ 43 w 123"/>
                <a:gd name="T19" fmla="*/ 126 h 165"/>
                <a:gd name="T20" fmla="*/ 51 w 123"/>
                <a:gd name="T21" fmla="*/ 131 h 165"/>
                <a:gd name="T22" fmla="*/ 62 w 123"/>
                <a:gd name="T23" fmla="*/ 132 h 165"/>
                <a:gd name="T24" fmla="*/ 75 w 123"/>
                <a:gd name="T25" fmla="*/ 130 h 165"/>
                <a:gd name="T26" fmla="*/ 84 w 123"/>
                <a:gd name="T27" fmla="*/ 123 h 165"/>
                <a:gd name="T28" fmla="*/ 89 w 123"/>
                <a:gd name="T29" fmla="*/ 111 h 165"/>
                <a:gd name="T30" fmla="*/ 91 w 123"/>
                <a:gd name="T31" fmla="*/ 95 h 165"/>
                <a:gd name="T32" fmla="*/ 91 w 123"/>
                <a:gd name="T33" fmla="*/ 0 h 165"/>
                <a:gd name="T34" fmla="*/ 123 w 123"/>
                <a:gd name="T35" fmla="*/ 0 h 165"/>
                <a:gd name="T36" fmla="*/ 123 w 123"/>
                <a:gd name="T37" fmla="*/ 94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3" h="165">
                  <a:moveTo>
                    <a:pt x="123" y="94"/>
                  </a:moveTo>
                  <a:cubicBezTo>
                    <a:pt x="123" y="117"/>
                    <a:pt x="118" y="135"/>
                    <a:pt x="107" y="147"/>
                  </a:cubicBezTo>
                  <a:cubicBezTo>
                    <a:pt x="97" y="159"/>
                    <a:pt x="81" y="165"/>
                    <a:pt x="62" y="165"/>
                  </a:cubicBezTo>
                  <a:cubicBezTo>
                    <a:pt x="54" y="165"/>
                    <a:pt x="46" y="163"/>
                    <a:pt x="39" y="161"/>
                  </a:cubicBezTo>
                  <a:cubicBezTo>
                    <a:pt x="33" y="159"/>
                    <a:pt x="27" y="155"/>
                    <a:pt x="22" y="151"/>
                  </a:cubicBezTo>
                  <a:cubicBezTo>
                    <a:pt x="16" y="147"/>
                    <a:pt x="12" y="142"/>
                    <a:pt x="8" y="136"/>
                  </a:cubicBezTo>
                  <a:cubicBezTo>
                    <a:pt x="4" y="130"/>
                    <a:pt x="2" y="124"/>
                    <a:pt x="0" y="117"/>
                  </a:cubicBezTo>
                  <a:cubicBezTo>
                    <a:pt x="31" y="108"/>
                    <a:pt x="31" y="108"/>
                    <a:pt x="31" y="108"/>
                  </a:cubicBezTo>
                  <a:cubicBezTo>
                    <a:pt x="33" y="113"/>
                    <a:pt x="35" y="116"/>
                    <a:pt x="36" y="119"/>
                  </a:cubicBezTo>
                  <a:cubicBezTo>
                    <a:pt x="38" y="122"/>
                    <a:pt x="40" y="124"/>
                    <a:pt x="43" y="126"/>
                  </a:cubicBezTo>
                  <a:cubicBezTo>
                    <a:pt x="45" y="128"/>
                    <a:pt x="48" y="130"/>
                    <a:pt x="51" y="131"/>
                  </a:cubicBezTo>
                  <a:cubicBezTo>
                    <a:pt x="54" y="132"/>
                    <a:pt x="58" y="132"/>
                    <a:pt x="62" y="132"/>
                  </a:cubicBezTo>
                  <a:cubicBezTo>
                    <a:pt x="67" y="132"/>
                    <a:pt x="71" y="131"/>
                    <a:pt x="75" y="130"/>
                  </a:cubicBezTo>
                  <a:cubicBezTo>
                    <a:pt x="78" y="128"/>
                    <a:pt x="81" y="126"/>
                    <a:pt x="84" y="123"/>
                  </a:cubicBezTo>
                  <a:cubicBezTo>
                    <a:pt x="86" y="119"/>
                    <a:pt x="88" y="115"/>
                    <a:pt x="89" y="111"/>
                  </a:cubicBezTo>
                  <a:cubicBezTo>
                    <a:pt x="90" y="106"/>
                    <a:pt x="91" y="101"/>
                    <a:pt x="91" y="95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123" y="0"/>
                    <a:pt x="123" y="0"/>
                    <a:pt x="123" y="0"/>
                  </a:cubicBezTo>
                  <a:lnTo>
                    <a:pt x="123" y="9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8" name="Freeform 32"/>
            <p:cNvSpPr>
              <a:spLocks noEditPoints="1"/>
            </p:cNvSpPr>
            <p:nvPr/>
          </p:nvSpPr>
          <p:spPr bwMode="auto">
            <a:xfrm>
              <a:off x="11118850" y="889001"/>
              <a:ext cx="128588" cy="134938"/>
            </a:xfrm>
            <a:custGeom>
              <a:avLst/>
              <a:gdLst>
                <a:gd name="T0" fmla="*/ 81 w 81"/>
                <a:gd name="T1" fmla="*/ 85 h 85"/>
                <a:gd name="T2" fmla="*/ 63 w 81"/>
                <a:gd name="T3" fmla="*/ 85 h 85"/>
                <a:gd name="T4" fmla="*/ 56 w 81"/>
                <a:gd name="T5" fmla="*/ 66 h 85"/>
                <a:gd name="T6" fmla="*/ 24 w 81"/>
                <a:gd name="T7" fmla="*/ 66 h 85"/>
                <a:gd name="T8" fmla="*/ 18 w 81"/>
                <a:gd name="T9" fmla="*/ 85 h 85"/>
                <a:gd name="T10" fmla="*/ 0 w 81"/>
                <a:gd name="T11" fmla="*/ 85 h 85"/>
                <a:gd name="T12" fmla="*/ 32 w 81"/>
                <a:gd name="T13" fmla="*/ 0 h 85"/>
                <a:gd name="T14" fmla="*/ 49 w 81"/>
                <a:gd name="T15" fmla="*/ 0 h 85"/>
                <a:gd name="T16" fmla="*/ 81 w 81"/>
                <a:gd name="T17" fmla="*/ 85 h 85"/>
                <a:gd name="T18" fmla="*/ 50 w 81"/>
                <a:gd name="T19" fmla="*/ 50 h 85"/>
                <a:gd name="T20" fmla="*/ 40 w 81"/>
                <a:gd name="T21" fmla="*/ 22 h 85"/>
                <a:gd name="T22" fmla="*/ 31 w 81"/>
                <a:gd name="T23" fmla="*/ 50 h 85"/>
                <a:gd name="T24" fmla="*/ 50 w 81"/>
                <a:gd name="T25" fmla="*/ 5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1" h="85">
                  <a:moveTo>
                    <a:pt x="81" y="85"/>
                  </a:moveTo>
                  <a:lnTo>
                    <a:pt x="63" y="85"/>
                  </a:lnTo>
                  <a:lnTo>
                    <a:pt x="56" y="66"/>
                  </a:lnTo>
                  <a:lnTo>
                    <a:pt x="24" y="66"/>
                  </a:lnTo>
                  <a:lnTo>
                    <a:pt x="18" y="85"/>
                  </a:lnTo>
                  <a:lnTo>
                    <a:pt x="0" y="85"/>
                  </a:lnTo>
                  <a:lnTo>
                    <a:pt x="32" y="0"/>
                  </a:lnTo>
                  <a:lnTo>
                    <a:pt x="49" y="0"/>
                  </a:lnTo>
                  <a:lnTo>
                    <a:pt x="81" y="85"/>
                  </a:lnTo>
                  <a:close/>
                  <a:moveTo>
                    <a:pt x="50" y="50"/>
                  </a:moveTo>
                  <a:lnTo>
                    <a:pt x="40" y="22"/>
                  </a:lnTo>
                  <a:lnTo>
                    <a:pt x="31" y="50"/>
                  </a:lnTo>
                  <a:lnTo>
                    <a:pt x="50" y="5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9" name="Freeform 33"/>
            <p:cNvSpPr>
              <a:spLocks/>
            </p:cNvSpPr>
            <p:nvPr/>
          </p:nvSpPr>
          <p:spPr bwMode="auto">
            <a:xfrm>
              <a:off x="11272838" y="889001"/>
              <a:ext cx="107950" cy="134938"/>
            </a:xfrm>
            <a:custGeom>
              <a:avLst/>
              <a:gdLst>
                <a:gd name="T0" fmla="*/ 51 w 68"/>
                <a:gd name="T1" fmla="*/ 85 h 85"/>
                <a:gd name="T2" fmla="*/ 51 w 68"/>
                <a:gd name="T3" fmla="*/ 49 h 85"/>
                <a:gd name="T4" fmla="*/ 17 w 68"/>
                <a:gd name="T5" fmla="*/ 49 h 85"/>
                <a:gd name="T6" fmla="*/ 17 w 68"/>
                <a:gd name="T7" fmla="*/ 85 h 85"/>
                <a:gd name="T8" fmla="*/ 0 w 68"/>
                <a:gd name="T9" fmla="*/ 85 h 85"/>
                <a:gd name="T10" fmla="*/ 0 w 68"/>
                <a:gd name="T11" fmla="*/ 0 h 85"/>
                <a:gd name="T12" fmla="*/ 17 w 68"/>
                <a:gd name="T13" fmla="*/ 0 h 85"/>
                <a:gd name="T14" fmla="*/ 17 w 68"/>
                <a:gd name="T15" fmla="*/ 33 h 85"/>
                <a:gd name="T16" fmla="*/ 51 w 68"/>
                <a:gd name="T17" fmla="*/ 33 h 85"/>
                <a:gd name="T18" fmla="*/ 51 w 68"/>
                <a:gd name="T19" fmla="*/ 0 h 85"/>
                <a:gd name="T20" fmla="*/ 68 w 68"/>
                <a:gd name="T21" fmla="*/ 0 h 85"/>
                <a:gd name="T22" fmla="*/ 68 w 68"/>
                <a:gd name="T23" fmla="*/ 85 h 85"/>
                <a:gd name="T24" fmla="*/ 51 w 68"/>
                <a:gd name="T2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8" h="85">
                  <a:moveTo>
                    <a:pt x="51" y="85"/>
                  </a:moveTo>
                  <a:lnTo>
                    <a:pt x="51" y="49"/>
                  </a:lnTo>
                  <a:lnTo>
                    <a:pt x="17" y="49"/>
                  </a:lnTo>
                  <a:lnTo>
                    <a:pt x="17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33"/>
                  </a:lnTo>
                  <a:lnTo>
                    <a:pt x="51" y="33"/>
                  </a:lnTo>
                  <a:lnTo>
                    <a:pt x="51" y="0"/>
                  </a:lnTo>
                  <a:lnTo>
                    <a:pt x="68" y="0"/>
                  </a:lnTo>
                  <a:lnTo>
                    <a:pt x="68" y="85"/>
                  </a:lnTo>
                  <a:lnTo>
                    <a:pt x="51" y="85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0" name="Freeform 34"/>
            <p:cNvSpPr>
              <a:spLocks noEditPoints="1"/>
            </p:cNvSpPr>
            <p:nvPr/>
          </p:nvSpPr>
          <p:spPr bwMode="auto">
            <a:xfrm>
              <a:off x="11415713" y="889001"/>
              <a:ext cx="109538" cy="134938"/>
            </a:xfrm>
            <a:custGeom>
              <a:avLst/>
              <a:gdLst>
                <a:gd name="T0" fmla="*/ 94 w 131"/>
                <a:gd name="T1" fmla="*/ 162 h 162"/>
                <a:gd name="T2" fmla="*/ 65 w 131"/>
                <a:gd name="T3" fmla="*/ 104 h 162"/>
                <a:gd name="T4" fmla="*/ 32 w 131"/>
                <a:gd name="T5" fmla="*/ 104 h 162"/>
                <a:gd name="T6" fmla="*/ 32 w 131"/>
                <a:gd name="T7" fmla="*/ 162 h 162"/>
                <a:gd name="T8" fmla="*/ 0 w 131"/>
                <a:gd name="T9" fmla="*/ 162 h 162"/>
                <a:gd name="T10" fmla="*/ 0 w 131"/>
                <a:gd name="T11" fmla="*/ 0 h 162"/>
                <a:gd name="T12" fmla="*/ 75 w 131"/>
                <a:gd name="T13" fmla="*/ 0 h 162"/>
                <a:gd name="T14" fmla="*/ 97 w 131"/>
                <a:gd name="T15" fmla="*/ 3 h 162"/>
                <a:gd name="T16" fmla="*/ 115 w 131"/>
                <a:gd name="T17" fmla="*/ 12 h 162"/>
                <a:gd name="T18" fmla="*/ 127 w 131"/>
                <a:gd name="T19" fmla="*/ 29 h 162"/>
                <a:gd name="T20" fmla="*/ 131 w 131"/>
                <a:gd name="T21" fmla="*/ 51 h 162"/>
                <a:gd name="T22" fmla="*/ 129 w 131"/>
                <a:gd name="T23" fmla="*/ 68 h 162"/>
                <a:gd name="T24" fmla="*/ 123 w 131"/>
                <a:gd name="T25" fmla="*/ 81 h 162"/>
                <a:gd name="T26" fmla="*/ 113 w 131"/>
                <a:gd name="T27" fmla="*/ 92 h 162"/>
                <a:gd name="T28" fmla="*/ 100 w 131"/>
                <a:gd name="T29" fmla="*/ 99 h 162"/>
                <a:gd name="T30" fmla="*/ 131 w 131"/>
                <a:gd name="T31" fmla="*/ 162 h 162"/>
                <a:gd name="T32" fmla="*/ 94 w 131"/>
                <a:gd name="T33" fmla="*/ 162 h 162"/>
                <a:gd name="T34" fmla="*/ 98 w 131"/>
                <a:gd name="T35" fmla="*/ 52 h 162"/>
                <a:gd name="T36" fmla="*/ 96 w 131"/>
                <a:gd name="T37" fmla="*/ 42 h 162"/>
                <a:gd name="T38" fmla="*/ 91 w 131"/>
                <a:gd name="T39" fmla="*/ 36 h 162"/>
                <a:gd name="T40" fmla="*/ 84 w 131"/>
                <a:gd name="T41" fmla="*/ 32 h 162"/>
                <a:gd name="T42" fmla="*/ 75 w 131"/>
                <a:gd name="T43" fmla="*/ 31 h 162"/>
                <a:gd name="T44" fmla="*/ 32 w 131"/>
                <a:gd name="T45" fmla="*/ 31 h 162"/>
                <a:gd name="T46" fmla="*/ 32 w 131"/>
                <a:gd name="T47" fmla="*/ 73 h 162"/>
                <a:gd name="T48" fmla="*/ 75 w 131"/>
                <a:gd name="T49" fmla="*/ 73 h 162"/>
                <a:gd name="T50" fmla="*/ 85 w 131"/>
                <a:gd name="T51" fmla="*/ 72 h 162"/>
                <a:gd name="T52" fmla="*/ 92 w 131"/>
                <a:gd name="T53" fmla="*/ 67 h 162"/>
                <a:gd name="T54" fmla="*/ 96 w 131"/>
                <a:gd name="T55" fmla="*/ 61 h 162"/>
                <a:gd name="T56" fmla="*/ 98 w 131"/>
                <a:gd name="T57" fmla="*/ 5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1" h="162">
                  <a:moveTo>
                    <a:pt x="94" y="162"/>
                  </a:moveTo>
                  <a:cubicBezTo>
                    <a:pt x="65" y="104"/>
                    <a:pt x="65" y="104"/>
                    <a:pt x="65" y="104"/>
                  </a:cubicBezTo>
                  <a:cubicBezTo>
                    <a:pt x="32" y="104"/>
                    <a:pt x="32" y="104"/>
                    <a:pt x="32" y="104"/>
                  </a:cubicBezTo>
                  <a:cubicBezTo>
                    <a:pt x="32" y="162"/>
                    <a:pt x="32" y="162"/>
                    <a:pt x="32" y="162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83" y="0"/>
                    <a:pt x="90" y="1"/>
                    <a:pt x="97" y="3"/>
                  </a:cubicBezTo>
                  <a:cubicBezTo>
                    <a:pt x="104" y="5"/>
                    <a:pt x="110" y="8"/>
                    <a:pt x="115" y="12"/>
                  </a:cubicBezTo>
                  <a:cubicBezTo>
                    <a:pt x="120" y="17"/>
                    <a:pt x="124" y="22"/>
                    <a:pt x="127" y="29"/>
                  </a:cubicBezTo>
                  <a:cubicBezTo>
                    <a:pt x="130" y="35"/>
                    <a:pt x="131" y="42"/>
                    <a:pt x="131" y="51"/>
                  </a:cubicBezTo>
                  <a:cubicBezTo>
                    <a:pt x="131" y="58"/>
                    <a:pt x="130" y="63"/>
                    <a:pt x="129" y="68"/>
                  </a:cubicBezTo>
                  <a:cubicBezTo>
                    <a:pt x="128" y="73"/>
                    <a:pt x="126" y="78"/>
                    <a:pt x="123" y="81"/>
                  </a:cubicBezTo>
                  <a:cubicBezTo>
                    <a:pt x="120" y="85"/>
                    <a:pt x="117" y="89"/>
                    <a:pt x="113" y="92"/>
                  </a:cubicBezTo>
                  <a:cubicBezTo>
                    <a:pt x="110" y="94"/>
                    <a:pt x="105" y="97"/>
                    <a:pt x="100" y="99"/>
                  </a:cubicBezTo>
                  <a:cubicBezTo>
                    <a:pt x="131" y="162"/>
                    <a:pt x="131" y="162"/>
                    <a:pt x="131" y="162"/>
                  </a:cubicBezTo>
                  <a:lnTo>
                    <a:pt x="94" y="162"/>
                  </a:lnTo>
                  <a:close/>
                  <a:moveTo>
                    <a:pt x="98" y="52"/>
                  </a:moveTo>
                  <a:cubicBezTo>
                    <a:pt x="98" y="48"/>
                    <a:pt x="97" y="45"/>
                    <a:pt x="96" y="42"/>
                  </a:cubicBezTo>
                  <a:cubicBezTo>
                    <a:pt x="95" y="39"/>
                    <a:pt x="93" y="37"/>
                    <a:pt x="91" y="36"/>
                  </a:cubicBezTo>
                  <a:cubicBezTo>
                    <a:pt x="89" y="34"/>
                    <a:pt x="86" y="33"/>
                    <a:pt x="84" y="32"/>
                  </a:cubicBezTo>
                  <a:cubicBezTo>
                    <a:pt x="81" y="32"/>
                    <a:pt x="78" y="31"/>
                    <a:pt x="75" y="31"/>
                  </a:cubicBezTo>
                  <a:cubicBezTo>
                    <a:pt x="32" y="31"/>
                    <a:pt x="32" y="31"/>
                    <a:pt x="32" y="31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75" y="73"/>
                    <a:pt x="75" y="73"/>
                    <a:pt x="75" y="73"/>
                  </a:cubicBezTo>
                  <a:cubicBezTo>
                    <a:pt x="79" y="73"/>
                    <a:pt x="82" y="72"/>
                    <a:pt x="85" y="72"/>
                  </a:cubicBezTo>
                  <a:cubicBezTo>
                    <a:pt x="88" y="71"/>
                    <a:pt x="90" y="69"/>
                    <a:pt x="92" y="67"/>
                  </a:cubicBezTo>
                  <a:cubicBezTo>
                    <a:pt x="94" y="66"/>
                    <a:pt x="95" y="64"/>
                    <a:pt x="96" y="61"/>
                  </a:cubicBezTo>
                  <a:cubicBezTo>
                    <a:pt x="97" y="58"/>
                    <a:pt x="98" y="55"/>
                    <a:pt x="98" y="52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1" name="Freeform 35"/>
            <p:cNvSpPr>
              <a:spLocks/>
            </p:cNvSpPr>
            <p:nvPr/>
          </p:nvSpPr>
          <p:spPr bwMode="auto">
            <a:xfrm>
              <a:off x="11552238" y="889001"/>
              <a:ext cx="96838" cy="134938"/>
            </a:xfrm>
            <a:custGeom>
              <a:avLst/>
              <a:gdLst>
                <a:gd name="T0" fmla="*/ 61 w 61"/>
                <a:gd name="T1" fmla="*/ 85 h 85"/>
                <a:gd name="T2" fmla="*/ 0 w 61"/>
                <a:gd name="T3" fmla="*/ 85 h 85"/>
                <a:gd name="T4" fmla="*/ 0 w 61"/>
                <a:gd name="T5" fmla="*/ 0 h 85"/>
                <a:gd name="T6" fmla="*/ 59 w 61"/>
                <a:gd name="T7" fmla="*/ 0 h 85"/>
                <a:gd name="T8" fmla="*/ 59 w 61"/>
                <a:gd name="T9" fmla="*/ 16 h 85"/>
                <a:gd name="T10" fmla="*/ 18 w 61"/>
                <a:gd name="T11" fmla="*/ 16 h 85"/>
                <a:gd name="T12" fmla="*/ 18 w 61"/>
                <a:gd name="T13" fmla="*/ 31 h 85"/>
                <a:gd name="T14" fmla="*/ 52 w 61"/>
                <a:gd name="T15" fmla="*/ 31 h 85"/>
                <a:gd name="T16" fmla="*/ 52 w 61"/>
                <a:gd name="T17" fmla="*/ 48 h 85"/>
                <a:gd name="T18" fmla="*/ 18 w 61"/>
                <a:gd name="T19" fmla="*/ 48 h 85"/>
                <a:gd name="T20" fmla="*/ 18 w 61"/>
                <a:gd name="T21" fmla="*/ 68 h 85"/>
                <a:gd name="T22" fmla="*/ 61 w 61"/>
                <a:gd name="T23" fmla="*/ 68 h 85"/>
                <a:gd name="T24" fmla="*/ 61 w 61"/>
                <a:gd name="T2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85">
                  <a:moveTo>
                    <a:pt x="61" y="85"/>
                  </a:moveTo>
                  <a:lnTo>
                    <a:pt x="0" y="85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6"/>
                  </a:lnTo>
                  <a:lnTo>
                    <a:pt x="18" y="16"/>
                  </a:lnTo>
                  <a:lnTo>
                    <a:pt x="18" y="31"/>
                  </a:lnTo>
                  <a:lnTo>
                    <a:pt x="52" y="31"/>
                  </a:lnTo>
                  <a:lnTo>
                    <a:pt x="52" y="48"/>
                  </a:lnTo>
                  <a:lnTo>
                    <a:pt x="18" y="48"/>
                  </a:lnTo>
                  <a:lnTo>
                    <a:pt x="18" y="68"/>
                  </a:lnTo>
                  <a:lnTo>
                    <a:pt x="61" y="68"/>
                  </a:lnTo>
                  <a:lnTo>
                    <a:pt x="61" y="85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2" name="Freeform 36"/>
            <p:cNvSpPr>
              <a:spLocks/>
            </p:cNvSpPr>
            <p:nvPr/>
          </p:nvSpPr>
          <p:spPr bwMode="auto">
            <a:xfrm>
              <a:off x="9199563" y="941388"/>
              <a:ext cx="317500" cy="444500"/>
            </a:xfrm>
            <a:custGeom>
              <a:avLst/>
              <a:gdLst>
                <a:gd name="T0" fmla="*/ 200 w 200"/>
                <a:gd name="T1" fmla="*/ 280 h 280"/>
                <a:gd name="T2" fmla="*/ 0 w 200"/>
                <a:gd name="T3" fmla="*/ 280 h 280"/>
                <a:gd name="T4" fmla="*/ 0 w 200"/>
                <a:gd name="T5" fmla="*/ 0 h 280"/>
                <a:gd name="T6" fmla="*/ 181 w 200"/>
                <a:gd name="T7" fmla="*/ 0 h 280"/>
                <a:gd name="T8" fmla="*/ 181 w 200"/>
                <a:gd name="T9" fmla="*/ 55 h 280"/>
                <a:gd name="T10" fmla="*/ 55 w 200"/>
                <a:gd name="T11" fmla="*/ 55 h 280"/>
                <a:gd name="T12" fmla="*/ 55 w 200"/>
                <a:gd name="T13" fmla="*/ 103 h 280"/>
                <a:gd name="T14" fmla="*/ 168 w 200"/>
                <a:gd name="T15" fmla="*/ 103 h 280"/>
                <a:gd name="T16" fmla="*/ 168 w 200"/>
                <a:gd name="T17" fmla="*/ 157 h 280"/>
                <a:gd name="T18" fmla="*/ 55 w 200"/>
                <a:gd name="T19" fmla="*/ 157 h 280"/>
                <a:gd name="T20" fmla="*/ 55 w 200"/>
                <a:gd name="T21" fmla="*/ 225 h 280"/>
                <a:gd name="T22" fmla="*/ 200 w 200"/>
                <a:gd name="T23" fmla="*/ 225 h 280"/>
                <a:gd name="T24" fmla="*/ 200 w 200"/>
                <a:gd name="T25" fmla="*/ 28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0" h="280">
                  <a:moveTo>
                    <a:pt x="200" y="280"/>
                  </a:moveTo>
                  <a:lnTo>
                    <a:pt x="0" y="280"/>
                  </a:lnTo>
                  <a:lnTo>
                    <a:pt x="0" y="0"/>
                  </a:lnTo>
                  <a:lnTo>
                    <a:pt x="181" y="0"/>
                  </a:lnTo>
                  <a:lnTo>
                    <a:pt x="181" y="55"/>
                  </a:lnTo>
                  <a:lnTo>
                    <a:pt x="55" y="55"/>
                  </a:lnTo>
                  <a:lnTo>
                    <a:pt x="55" y="103"/>
                  </a:lnTo>
                  <a:lnTo>
                    <a:pt x="168" y="103"/>
                  </a:lnTo>
                  <a:lnTo>
                    <a:pt x="168" y="157"/>
                  </a:lnTo>
                  <a:lnTo>
                    <a:pt x="55" y="157"/>
                  </a:lnTo>
                  <a:lnTo>
                    <a:pt x="55" y="225"/>
                  </a:lnTo>
                  <a:lnTo>
                    <a:pt x="200" y="225"/>
                  </a:lnTo>
                  <a:lnTo>
                    <a:pt x="200" y="28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3" name="Freeform 37"/>
            <p:cNvSpPr>
              <a:spLocks/>
            </p:cNvSpPr>
            <p:nvPr/>
          </p:nvSpPr>
          <p:spPr bwMode="auto">
            <a:xfrm>
              <a:off x="9502775" y="941388"/>
              <a:ext cx="406400" cy="444500"/>
            </a:xfrm>
            <a:custGeom>
              <a:avLst/>
              <a:gdLst>
                <a:gd name="T0" fmla="*/ 256 w 256"/>
                <a:gd name="T1" fmla="*/ 0 h 280"/>
                <a:gd name="T2" fmla="*/ 156 w 256"/>
                <a:gd name="T3" fmla="*/ 157 h 280"/>
                <a:gd name="T4" fmla="*/ 156 w 256"/>
                <a:gd name="T5" fmla="*/ 280 h 280"/>
                <a:gd name="T6" fmla="*/ 100 w 256"/>
                <a:gd name="T7" fmla="*/ 280 h 280"/>
                <a:gd name="T8" fmla="*/ 100 w 256"/>
                <a:gd name="T9" fmla="*/ 159 h 280"/>
                <a:gd name="T10" fmla="*/ 0 w 256"/>
                <a:gd name="T11" fmla="*/ 0 h 280"/>
                <a:gd name="T12" fmla="*/ 64 w 256"/>
                <a:gd name="T13" fmla="*/ 0 h 280"/>
                <a:gd name="T14" fmla="*/ 128 w 256"/>
                <a:gd name="T15" fmla="*/ 106 h 280"/>
                <a:gd name="T16" fmla="*/ 192 w 256"/>
                <a:gd name="T17" fmla="*/ 0 h 280"/>
                <a:gd name="T18" fmla="*/ 256 w 256"/>
                <a:gd name="T19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6" h="280">
                  <a:moveTo>
                    <a:pt x="256" y="0"/>
                  </a:moveTo>
                  <a:lnTo>
                    <a:pt x="156" y="157"/>
                  </a:lnTo>
                  <a:lnTo>
                    <a:pt x="156" y="280"/>
                  </a:lnTo>
                  <a:lnTo>
                    <a:pt x="100" y="280"/>
                  </a:lnTo>
                  <a:lnTo>
                    <a:pt x="100" y="159"/>
                  </a:lnTo>
                  <a:lnTo>
                    <a:pt x="0" y="0"/>
                  </a:lnTo>
                  <a:lnTo>
                    <a:pt x="64" y="0"/>
                  </a:lnTo>
                  <a:lnTo>
                    <a:pt x="128" y="106"/>
                  </a:lnTo>
                  <a:lnTo>
                    <a:pt x="192" y="0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4" name="Freeform 38"/>
            <p:cNvSpPr>
              <a:spLocks noEditPoints="1"/>
            </p:cNvSpPr>
            <p:nvPr/>
          </p:nvSpPr>
          <p:spPr bwMode="auto">
            <a:xfrm>
              <a:off x="9767888" y="485776"/>
              <a:ext cx="1743075" cy="1262063"/>
            </a:xfrm>
            <a:custGeom>
              <a:avLst/>
              <a:gdLst>
                <a:gd name="T0" fmla="*/ 0 w 2104"/>
                <a:gd name="T1" fmla="*/ 293 h 1521"/>
                <a:gd name="T2" fmla="*/ 243 w 2104"/>
                <a:gd name="T3" fmla="*/ 139 h 1521"/>
                <a:gd name="T4" fmla="*/ 243 w 2104"/>
                <a:gd name="T5" fmla="*/ 191 h 1521"/>
                <a:gd name="T6" fmla="*/ 176 w 2104"/>
                <a:gd name="T7" fmla="*/ 1056 h 1521"/>
                <a:gd name="T8" fmla="*/ 279 w 2104"/>
                <a:gd name="T9" fmla="*/ 25 h 1521"/>
                <a:gd name="T10" fmla="*/ 1557 w 2104"/>
                <a:gd name="T11" fmla="*/ 1144 h 1521"/>
                <a:gd name="T12" fmla="*/ 1557 w 2104"/>
                <a:gd name="T13" fmla="*/ 1108 h 1521"/>
                <a:gd name="T14" fmla="*/ 1557 w 2104"/>
                <a:gd name="T15" fmla="*/ 1072 h 1521"/>
                <a:gd name="T16" fmla="*/ 1557 w 2104"/>
                <a:gd name="T17" fmla="*/ 1035 h 1521"/>
                <a:gd name="T18" fmla="*/ 1557 w 2104"/>
                <a:gd name="T19" fmla="*/ 1000 h 1521"/>
                <a:gd name="T20" fmla="*/ 1186 w 2104"/>
                <a:gd name="T21" fmla="*/ 465 h 1521"/>
                <a:gd name="T22" fmla="*/ 1915 w 2104"/>
                <a:gd name="T23" fmla="*/ 372 h 1521"/>
                <a:gd name="T24" fmla="*/ 1099 w 2104"/>
                <a:gd name="T25" fmla="*/ 499 h 1521"/>
                <a:gd name="T26" fmla="*/ 1977 w 2104"/>
                <a:gd name="T27" fmla="*/ 426 h 1521"/>
                <a:gd name="T28" fmla="*/ 1089 w 2104"/>
                <a:gd name="T29" fmla="*/ 421 h 1521"/>
                <a:gd name="T30" fmla="*/ 1565 w 2104"/>
                <a:gd name="T31" fmla="*/ 60 h 1521"/>
                <a:gd name="T32" fmla="*/ 1565 w 2104"/>
                <a:gd name="T33" fmla="*/ 24 h 1521"/>
                <a:gd name="T34" fmla="*/ 556 w 2104"/>
                <a:gd name="T35" fmla="*/ 485 h 1521"/>
                <a:gd name="T36" fmla="*/ 468 w 2104"/>
                <a:gd name="T37" fmla="*/ 41 h 1521"/>
                <a:gd name="T38" fmla="*/ 388 w 2104"/>
                <a:gd name="T39" fmla="*/ 106 h 1521"/>
                <a:gd name="T40" fmla="*/ 351 w 2104"/>
                <a:gd name="T41" fmla="*/ 760 h 1521"/>
                <a:gd name="T42" fmla="*/ 316 w 2104"/>
                <a:gd name="T43" fmla="*/ 70 h 1521"/>
                <a:gd name="T44" fmla="*/ 434 w 2104"/>
                <a:gd name="T45" fmla="*/ 1086 h 1521"/>
                <a:gd name="T46" fmla="*/ 885 w 2104"/>
                <a:gd name="T47" fmla="*/ 487 h 1521"/>
                <a:gd name="T48" fmla="*/ 885 w 2104"/>
                <a:gd name="T49" fmla="*/ 523 h 1521"/>
                <a:gd name="T50" fmla="*/ 568 w 2104"/>
                <a:gd name="T51" fmla="*/ 1056 h 1521"/>
                <a:gd name="T52" fmla="*/ 885 w 2104"/>
                <a:gd name="T53" fmla="*/ 559 h 1521"/>
                <a:gd name="T54" fmla="*/ 1089 w 2104"/>
                <a:gd name="T55" fmla="*/ 534 h 1521"/>
                <a:gd name="T56" fmla="*/ 1299 w 2104"/>
                <a:gd name="T57" fmla="*/ 996 h 1521"/>
                <a:gd name="T58" fmla="*/ 672 w 2104"/>
                <a:gd name="T59" fmla="*/ 1250 h 1521"/>
                <a:gd name="T60" fmla="*/ 894 w 2104"/>
                <a:gd name="T61" fmla="*/ 1377 h 1521"/>
                <a:gd name="T62" fmla="*/ 895 w 2104"/>
                <a:gd name="T63" fmla="*/ 1413 h 1521"/>
                <a:gd name="T64" fmla="*/ 619 w 2104"/>
                <a:gd name="T65" fmla="*/ 1361 h 1521"/>
                <a:gd name="T66" fmla="*/ 1382 w 2104"/>
                <a:gd name="T67" fmla="*/ 1152 h 1521"/>
                <a:gd name="T68" fmla="*/ 509 w 2104"/>
                <a:gd name="T69" fmla="*/ 1325 h 1521"/>
                <a:gd name="T70" fmla="*/ 1416 w 2104"/>
                <a:gd name="T71" fmla="*/ 1162 h 1521"/>
                <a:gd name="T72" fmla="*/ 2062 w 2104"/>
                <a:gd name="T73" fmla="*/ 711 h 1521"/>
                <a:gd name="T74" fmla="*/ 386 w 2104"/>
                <a:gd name="T75" fmla="*/ 950 h 1521"/>
                <a:gd name="T76" fmla="*/ 351 w 2104"/>
                <a:gd name="T77" fmla="*/ 968 h 1521"/>
                <a:gd name="T78" fmla="*/ 885 w 2104"/>
                <a:gd name="T79" fmla="*/ 415 h 1521"/>
                <a:gd name="T80" fmla="*/ 1162 w 2104"/>
                <a:gd name="T81" fmla="*/ 535 h 1521"/>
                <a:gd name="T82" fmla="*/ 1420 w 2104"/>
                <a:gd name="T83" fmla="*/ 978 h 1521"/>
                <a:gd name="T84" fmla="*/ 1162 w 2104"/>
                <a:gd name="T85" fmla="*/ 535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04" h="1521">
                  <a:moveTo>
                    <a:pt x="268" y="12"/>
                  </a:moveTo>
                  <a:cubicBezTo>
                    <a:pt x="259" y="12"/>
                    <a:pt x="252" y="20"/>
                    <a:pt x="246" y="26"/>
                  </a:cubicBezTo>
                  <a:cubicBezTo>
                    <a:pt x="0" y="293"/>
                    <a:pt x="0" y="293"/>
                    <a:pt x="0" y="293"/>
                  </a:cubicBezTo>
                  <a:cubicBezTo>
                    <a:pt x="4" y="303"/>
                    <a:pt x="25" y="320"/>
                    <a:pt x="51" y="291"/>
                  </a:cubicBezTo>
                  <a:cubicBezTo>
                    <a:pt x="66" y="276"/>
                    <a:pt x="243" y="80"/>
                    <a:pt x="243" y="80"/>
                  </a:cubicBezTo>
                  <a:cubicBezTo>
                    <a:pt x="243" y="139"/>
                    <a:pt x="243" y="139"/>
                    <a:pt x="243" y="139"/>
                  </a:cubicBezTo>
                  <a:cubicBezTo>
                    <a:pt x="227" y="157"/>
                    <a:pt x="76" y="322"/>
                    <a:pt x="60" y="338"/>
                  </a:cubicBezTo>
                  <a:cubicBezTo>
                    <a:pt x="38" y="360"/>
                    <a:pt x="46" y="383"/>
                    <a:pt x="59" y="392"/>
                  </a:cubicBezTo>
                  <a:cubicBezTo>
                    <a:pt x="243" y="191"/>
                    <a:pt x="243" y="191"/>
                    <a:pt x="243" y="191"/>
                  </a:cubicBezTo>
                  <a:cubicBezTo>
                    <a:pt x="243" y="983"/>
                    <a:pt x="243" y="983"/>
                    <a:pt x="243" y="983"/>
                  </a:cubicBezTo>
                  <a:cubicBezTo>
                    <a:pt x="243" y="1029"/>
                    <a:pt x="228" y="1059"/>
                    <a:pt x="200" y="1059"/>
                  </a:cubicBezTo>
                  <a:cubicBezTo>
                    <a:pt x="187" y="1059"/>
                    <a:pt x="181" y="1057"/>
                    <a:pt x="176" y="1056"/>
                  </a:cubicBezTo>
                  <a:cubicBezTo>
                    <a:pt x="170" y="1070"/>
                    <a:pt x="180" y="1090"/>
                    <a:pt x="208" y="1090"/>
                  </a:cubicBezTo>
                  <a:cubicBezTo>
                    <a:pt x="268" y="1090"/>
                    <a:pt x="279" y="1027"/>
                    <a:pt x="279" y="983"/>
                  </a:cubicBezTo>
                  <a:cubicBezTo>
                    <a:pt x="279" y="25"/>
                    <a:pt x="279" y="25"/>
                    <a:pt x="279" y="25"/>
                  </a:cubicBezTo>
                  <a:cubicBezTo>
                    <a:pt x="279" y="18"/>
                    <a:pt x="275" y="12"/>
                    <a:pt x="268" y="12"/>
                  </a:cubicBezTo>
                  <a:close/>
                  <a:moveTo>
                    <a:pt x="2062" y="711"/>
                  </a:moveTo>
                  <a:cubicBezTo>
                    <a:pt x="2072" y="820"/>
                    <a:pt x="1941" y="1144"/>
                    <a:pt x="1557" y="1144"/>
                  </a:cubicBezTo>
                  <a:cubicBezTo>
                    <a:pt x="1472" y="1144"/>
                    <a:pt x="1403" y="1124"/>
                    <a:pt x="1361" y="1105"/>
                  </a:cubicBezTo>
                  <a:cubicBezTo>
                    <a:pt x="1364" y="1094"/>
                    <a:pt x="1367" y="1083"/>
                    <a:pt x="1370" y="1072"/>
                  </a:cubicBezTo>
                  <a:cubicBezTo>
                    <a:pt x="1423" y="1094"/>
                    <a:pt x="1482" y="1108"/>
                    <a:pt x="1557" y="1108"/>
                  </a:cubicBezTo>
                  <a:cubicBezTo>
                    <a:pt x="1871" y="1108"/>
                    <a:pt x="1988" y="879"/>
                    <a:pt x="2010" y="795"/>
                  </a:cubicBezTo>
                  <a:cubicBezTo>
                    <a:pt x="2025" y="742"/>
                    <a:pt x="2018" y="711"/>
                    <a:pt x="1981" y="711"/>
                  </a:cubicBezTo>
                  <a:cubicBezTo>
                    <a:pt x="1994" y="785"/>
                    <a:pt x="1899" y="1072"/>
                    <a:pt x="1557" y="1072"/>
                  </a:cubicBezTo>
                  <a:cubicBezTo>
                    <a:pt x="1490" y="1072"/>
                    <a:pt x="1431" y="1059"/>
                    <a:pt x="1377" y="1037"/>
                  </a:cubicBezTo>
                  <a:cubicBezTo>
                    <a:pt x="1379" y="1026"/>
                    <a:pt x="1380" y="1014"/>
                    <a:pt x="1382" y="1003"/>
                  </a:cubicBezTo>
                  <a:cubicBezTo>
                    <a:pt x="1420" y="1018"/>
                    <a:pt x="1479" y="1035"/>
                    <a:pt x="1557" y="1035"/>
                  </a:cubicBezTo>
                  <a:cubicBezTo>
                    <a:pt x="1794" y="1035"/>
                    <a:pt x="1908" y="877"/>
                    <a:pt x="1932" y="781"/>
                  </a:cubicBezTo>
                  <a:cubicBezTo>
                    <a:pt x="1943" y="739"/>
                    <a:pt x="1936" y="711"/>
                    <a:pt x="1902" y="711"/>
                  </a:cubicBezTo>
                  <a:cubicBezTo>
                    <a:pt x="1910" y="784"/>
                    <a:pt x="1826" y="1000"/>
                    <a:pt x="1557" y="1000"/>
                  </a:cubicBezTo>
                  <a:cubicBezTo>
                    <a:pt x="1519" y="1000"/>
                    <a:pt x="1484" y="995"/>
                    <a:pt x="1455" y="988"/>
                  </a:cubicBezTo>
                  <a:cubicBezTo>
                    <a:pt x="1456" y="975"/>
                    <a:pt x="1456" y="960"/>
                    <a:pt x="1456" y="950"/>
                  </a:cubicBezTo>
                  <a:cubicBezTo>
                    <a:pt x="1456" y="749"/>
                    <a:pt x="1351" y="567"/>
                    <a:pt x="1186" y="465"/>
                  </a:cubicBezTo>
                  <a:cubicBezTo>
                    <a:pt x="1249" y="318"/>
                    <a:pt x="1390" y="204"/>
                    <a:pt x="1565" y="204"/>
                  </a:cubicBezTo>
                  <a:cubicBezTo>
                    <a:pt x="1787" y="204"/>
                    <a:pt x="1886" y="374"/>
                    <a:pt x="1896" y="426"/>
                  </a:cubicBezTo>
                  <a:cubicBezTo>
                    <a:pt x="1919" y="426"/>
                    <a:pt x="1925" y="395"/>
                    <a:pt x="1915" y="372"/>
                  </a:cubicBezTo>
                  <a:cubicBezTo>
                    <a:pt x="1892" y="314"/>
                    <a:pt x="1782" y="169"/>
                    <a:pt x="1565" y="169"/>
                  </a:cubicBezTo>
                  <a:cubicBezTo>
                    <a:pt x="1348" y="169"/>
                    <a:pt x="1187" y="321"/>
                    <a:pt x="1131" y="516"/>
                  </a:cubicBezTo>
                  <a:cubicBezTo>
                    <a:pt x="1121" y="510"/>
                    <a:pt x="1110" y="504"/>
                    <a:pt x="1099" y="499"/>
                  </a:cubicBezTo>
                  <a:cubicBezTo>
                    <a:pt x="1107" y="476"/>
                    <a:pt x="1114" y="453"/>
                    <a:pt x="1122" y="434"/>
                  </a:cubicBezTo>
                  <a:cubicBezTo>
                    <a:pt x="1192" y="257"/>
                    <a:pt x="1361" y="132"/>
                    <a:pt x="1565" y="132"/>
                  </a:cubicBezTo>
                  <a:cubicBezTo>
                    <a:pt x="1836" y="132"/>
                    <a:pt x="1966" y="343"/>
                    <a:pt x="1977" y="426"/>
                  </a:cubicBezTo>
                  <a:cubicBezTo>
                    <a:pt x="1997" y="426"/>
                    <a:pt x="2012" y="403"/>
                    <a:pt x="2003" y="378"/>
                  </a:cubicBezTo>
                  <a:cubicBezTo>
                    <a:pt x="1975" y="301"/>
                    <a:pt x="1856" y="96"/>
                    <a:pt x="1565" y="96"/>
                  </a:cubicBezTo>
                  <a:cubicBezTo>
                    <a:pt x="1346" y="96"/>
                    <a:pt x="1164" y="231"/>
                    <a:pt x="1089" y="421"/>
                  </a:cubicBezTo>
                  <a:cubicBezTo>
                    <a:pt x="1082" y="437"/>
                    <a:pt x="1074" y="460"/>
                    <a:pt x="1066" y="485"/>
                  </a:cubicBezTo>
                  <a:cubicBezTo>
                    <a:pt x="1056" y="481"/>
                    <a:pt x="1046" y="477"/>
                    <a:pt x="1036" y="474"/>
                  </a:cubicBezTo>
                  <a:cubicBezTo>
                    <a:pt x="1086" y="263"/>
                    <a:pt x="1283" y="60"/>
                    <a:pt x="1565" y="60"/>
                  </a:cubicBezTo>
                  <a:cubicBezTo>
                    <a:pt x="1936" y="60"/>
                    <a:pt x="2057" y="372"/>
                    <a:pt x="2058" y="426"/>
                  </a:cubicBezTo>
                  <a:cubicBezTo>
                    <a:pt x="2084" y="426"/>
                    <a:pt x="2093" y="398"/>
                    <a:pt x="2085" y="372"/>
                  </a:cubicBezTo>
                  <a:cubicBezTo>
                    <a:pt x="2058" y="289"/>
                    <a:pt x="1922" y="24"/>
                    <a:pt x="1565" y="24"/>
                  </a:cubicBezTo>
                  <a:cubicBezTo>
                    <a:pt x="1298" y="24"/>
                    <a:pt x="1105" y="187"/>
                    <a:pt x="1024" y="396"/>
                  </a:cubicBezTo>
                  <a:cubicBezTo>
                    <a:pt x="979" y="385"/>
                    <a:pt x="932" y="379"/>
                    <a:pt x="885" y="379"/>
                  </a:cubicBezTo>
                  <a:cubicBezTo>
                    <a:pt x="766" y="379"/>
                    <a:pt x="653" y="416"/>
                    <a:pt x="556" y="485"/>
                  </a:cubicBezTo>
                  <a:cubicBezTo>
                    <a:pt x="505" y="522"/>
                    <a:pt x="460" y="566"/>
                    <a:pt x="424" y="616"/>
                  </a:cubicBezTo>
                  <a:cubicBezTo>
                    <a:pt x="424" y="106"/>
                    <a:pt x="424" y="106"/>
                    <a:pt x="424" y="106"/>
                  </a:cubicBezTo>
                  <a:cubicBezTo>
                    <a:pt x="424" y="60"/>
                    <a:pt x="439" y="41"/>
                    <a:pt x="468" y="41"/>
                  </a:cubicBezTo>
                  <a:cubicBezTo>
                    <a:pt x="480" y="41"/>
                    <a:pt x="486" y="43"/>
                    <a:pt x="491" y="44"/>
                  </a:cubicBezTo>
                  <a:cubicBezTo>
                    <a:pt x="497" y="30"/>
                    <a:pt x="487" y="10"/>
                    <a:pt x="459" y="10"/>
                  </a:cubicBezTo>
                  <a:cubicBezTo>
                    <a:pt x="399" y="10"/>
                    <a:pt x="388" y="62"/>
                    <a:pt x="388" y="106"/>
                  </a:cubicBezTo>
                  <a:cubicBezTo>
                    <a:pt x="388" y="106"/>
                    <a:pt x="388" y="518"/>
                    <a:pt x="388" y="672"/>
                  </a:cubicBezTo>
                  <a:cubicBezTo>
                    <a:pt x="388" y="673"/>
                    <a:pt x="387" y="674"/>
                    <a:pt x="387" y="675"/>
                  </a:cubicBezTo>
                  <a:cubicBezTo>
                    <a:pt x="377" y="692"/>
                    <a:pt x="362" y="729"/>
                    <a:pt x="351" y="760"/>
                  </a:cubicBezTo>
                  <a:cubicBezTo>
                    <a:pt x="351" y="84"/>
                    <a:pt x="351" y="84"/>
                    <a:pt x="351" y="84"/>
                  </a:cubicBezTo>
                  <a:cubicBezTo>
                    <a:pt x="351" y="41"/>
                    <a:pt x="361" y="26"/>
                    <a:pt x="369" y="19"/>
                  </a:cubicBezTo>
                  <a:cubicBezTo>
                    <a:pt x="365" y="5"/>
                    <a:pt x="316" y="0"/>
                    <a:pt x="316" y="70"/>
                  </a:cubicBezTo>
                  <a:cubicBezTo>
                    <a:pt x="316" y="103"/>
                    <a:pt x="316" y="984"/>
                    <a:pt x="316" y="984"/>
                  </a:cubicBezTo>
                  <a:cubicBezTo>
                    <a:pt x="316" y="1060"/>
                    <a:pt x="351" y="1091"/>
                    <a:pt x="389" y="1091"/>
                  </a:cubicBezTo>
                  <a:cubicBezTo>
                    <a:pt x="405" y="1091"/>
                    <a:pt x="422" y="1088"/>
                    <a:pt x="434" y="1086"/>
                  </a:cubicBezTo>
                  <a:cubicBezTo>
                    <a:pt x="440" y="1084"/>
                    <a:pt x="444" y="1077"/>
                    <a:pt x="442" y="1071"/>
                  </a:cubicBezTo>
                  <a:cubicBezTo>
                    <a:pt x="430" y="1040"/>
                    <a:pt x="422" y="998"/>
                    <a:pt x="422" y="950"/>
                  </a:cubicBezTo>
                  <a:cubicBezTo>
                    <a:pt x="422" y="694"/>
                    <a:pt x="630" y="487"/>
                    <a:pt x="885" y="487"/>
                  </a:cubicBezTo>
                  <a:cubicBezTo>
                    <a:pt x="946" y="487"/>
                    <a:pt x="1003" y="498"/>
                    <a:pt x="1057" y="519"/>
                  </a:cubicBezTo>
                  <a:cubicBezTo>
                    <a:pt x="1053" y="530"/>
                    <a:pt x="1051" y="542"/>
                    <a:pt x="1048" y="553"/>
                  </a:cubicBezTo>
                  <a:cubicBezTo>
                    <a:pt x="1008" y="537"/>
                    <a:pt x="955" y="523"/>
                    <a:pt x="885" y="523"/>
                  </a:cubicBezTo>
                  <a:cubicBezTo>
                    <a:pt x="650" y="523"/>
                    <a:pt x="458" y="715"/>
                    <a:pt x="458" y="950"/>
                  </a:cubicBezTo>
                  <a:cubicBezTo>
                    <a:pt x="458" y="1011"/>
                    <a:pt x="475" y="1090"/>
                    <a:pt x="535" y="1090"/>
                  </a:cubicBezTo>
                  <a:cubicBezTo>
                    <a:pt x="564" y="1090"/>
                    <a:pt x="574" y="1070"/>
                    <a:pt x="568" y="1056"/>
                  </a:cubicBezTo>
                  <a:cubicBezTo>
                    <a:pt x="562" y="1057"/>
                    <a:pt x="556" y="1059"/>
                    <a:pt x="544" y="1059"/>
                  </a:cubicBezTo>
                  <a:cubicBezTo>
                    <a:pt x="516" y="1059"/>
                    <a:pt x="494" y="1021"/>
                    <a:pt x="494" y="950"/>
                  </a:cubicBezTo>
                  <a:cubicBezTo>
                    <a:pt x="494" y="734"/>
                    <a:pt x="669" y="559"/>
                    <a:pt x="885" y="559"/>
                  </a:cubicBezTo>
                  <a:cubicBezTo>
                    <a:pt x="959" y="559"/>
                    <a:pt x="1016" y="577"/>
                    <a:pt x="1056" y="597"/>
                  </a:cubicBezTo>
                  <a:cubicBezTo>
                    <a:pt x="1065" y="601"/>
                    <a:pt x="1075" y="595"/>
                    <a:pt x="1077" y="585"/>
                  </a:cubicBezTo>
                  <a:cubicBezTo>
                    <a:pt x="1079" y="571"/>
                    <a:pt x="1084" y="553"/>
                    <a:pt x="1089" y="534"/>
                  </a:cubicBezTo>
                  <a:cubicBezTo>
                    <a:pt x="1243" y="609"/>
                    <a:pt x="1349" y="768"/>
                    <a:pt x="1349" y="950"/>
                  </a:cubicBezTo>
                  <a:cubicBezTo>
                    <a:pt x="1349" y="974"/>
                    <a:pt x="1347" y="998"/>
                    <a:pt x="1343" y="1021"/>
                  </a:cubicBezTo>
                  <a:cubicBezTo>
                    <a:pt x="1328" y="1014"/>
                    <a:pt x="1314" y="1005"/>
                    <a:pt x="1299" y="996"/>
                  </a:cubicBezTo>
                  <a:cubicBezTo>
                    <a:pt x="1283" y="987"/>
                    <a:pt x="1274" y="994"/>
                    <a:pt x="1272" y="1009"/>
                  </a:cubicBezTo>
                  <a:cubicBezTo>
                    <a:pt x="1244" y="1200"/>
                    <a:pt x="1086" y="1341"/>
                    <a:pt x="894" y="1341"/>
                  </a:cubicBezTo>
                  <a:cubicBezTo>
                    <a:pt x="763" y="1341"/>
                    <a:pt x="691" y="1290"/>
                    <a:pt x="672" y="1250"/>
                  </a:cubicBezTo>
                  <a:cubicBezTo>
                    <a:pt x="662" y="1253"/>
                    <a:pt x="654" y="1262"/>
                    <a:pt x="654" y="1276"/>
                  </a:cubicBezTo>
                  <a:cubicBezTo>
                    <a:pt x="654" y="1300"/>
                    <a:pt x="694" y="1327"/>
                    <a:pt x="721" y="1340"/>
                  </a:cubicBezTo>
                  <a:cubicBezTo>
                    <a:pt x="761" y="1360"/>
                    <a:pt x="815" y="1377"/>
                    <a:pt x="894" y="1377"/>
                  </a:cubicBezTo>
                  <a:cubicBezTo>
                    <a:pt x="1095" y="1377"/>
                    <a:pt x="1261" y="1235"/>
                    <a:pt x="1303" y="1040"/>
                  </a:cubicBezTo>
                  <a:cubicBezTo>
                    <a:pt x="1314" y="1046"/>
                    <a:pt x="1325" y="1052"/>
                    <a:pt x="1337" y="1058"/>
                  </a:cubicBezTo>
                  <a:cubicBezTo>
                    <a:pt x="1290" y="1261"/>
                    <a:pt x="1113" y="1413"/>
                    <a:pt x="895" y="1413"/>
                  </a:cubicBezTo>
                  <a:cubicBezTo>
                    <a:pt x="713" y="1413"/>
                    <a:pt x="621" y="1325"/>
                    <a:pt x="616" y="1296"/>
                  </a:cubicBezTo>
                  <a:cubicBezTo>
                    <a:pt x="602" y="1296"/>
                    <a:pt x="594" y="1307"/>
                    <a:pt x="594" y="1320"/>
                  </a:cubicBezTo>
                  <a:cubicBezTo>
                    <a:pt x="594" y="1335"/>
                    <a:pt x="606" y="1350"/>
                    <a:pt x="619" y="1361"/>
                  </a:cubicBezTo>
                  <a:cubicBezTo>
                    <a:pt x="653" y="1392"/>
                    <a:pt x="738" y="1449"/>
                    <a:pt x="895" y="1449"/>
                  </a:cubicBezTo>
                  <a:cubicBezTo>
                    <a:pt x="1103" y="1449"/>
                    <a:pt x="1277" y="1320"/>
                    <a:pt x="1349" y="1138"/>
                  </a:cubicBezTo>
                  <a:cubicBezTo>
                    <a:pt x="1359" y="1143"/>
                    <a:pt x="1371" y="1147"/>
                    <a:pt x="1382" y="1152"/>
                  </a:cubicBezTo>
                  <a:cubicBezTo>
                    <a:pt x="1304" y="1348"/>
                    <a:pt x="1116" y="1485"/>
                    <a:pt x="894" y="1485"/>
                  </a:cubicBezTo>
                  <a:cubicBezTo>
                    <a:pt x="688" y="1485"/>
                    <a:pt x="549" y="1379"/>
                    <a:pt x="534" y="1297"/>
                  </a:cubicBezTo>
                  <a:cubicBezTo>
                    <a:pt x="522" y="1297"/>
                    <a:pt x="509" y="1308"/>
                    <a:pt x="509" y="1325"/>
                  </a:cubicBezTo>
                  <a:cubicBezTo>
                    <a:pt x="509" y="1338"/>
                    <a:pt x="520" y="1357"/>
                    <a:pt x="523" y="1362"/>
                  </a:cubicBezTo>
                  <a:cubicBezTo>
                    <a:pt x="554" y="1410"/>
                    <a:pt x="665" y="1521"/>
                    <a:pt x="894" y="1521"/>
                  </a:cubicBezTo>
                  <a:cubicBezTo>
                    <a:pt x="1132" y="1521"/>
                    <a:pt x="1334" y="1373"/>
                    <a:pt x="1416" y="1162"/>
                  </a:cubicBezTo>
                  <a:cubicBezTo>
                    <a:pt x="1455" y="1173"/>
                    <a:pt x="1501" y="1179"/>
                    <a:pt x="1557" y="1179"/>
                  </a:cubicBezTo>
                  <a:cubicBezTo>
                    <a:pt x="1928" y="1179"/>
                    <a:pt x="2065" y="901"/>
                    <a:pt x="2089" y="800"/>
                  </a:cubicBezTo>
                  <a:cubicBezTo>
                    <a:pt x="2104" y="734"/>
                    <a:pt x="2096" y="711"/>
                    <a:pt x="2062" y="711"/>
                  </a:cubicBezTo>
                  <a:close/>
                  <a:moveTo>
                    <a:pt x="1002" y="465"/>
                  </a:moveTo>
                  <a:cubicBezTo>
                    <a:pt x="964" y="456"/>
                    <a:pt x="925" y="451"/>
                    <a:pt x="885" y="451"/>
                  </a:cubicBezTo>
                  <a:cubicBezTo>
                    <a:pt x="610" y="451"/>
                    <a:pt x="386" y="675"/>
                    <a:pt x="386" y="950"/>
                  </a:cubicBezTo>
                  <a:cubicBezTo>
                    <a:pt x="386" y="982"/>
                    <a:pt x="388" y="1021"/>
                    <a:pt x="400" y="1055"/>
                  </a:cubicBezTo>
                  <a:cubicBezTo>
                    <a:pt x="364" y="1065"/>
                    <a:pt x="351" y="1028"/>
                    <a:pt x="351" y="984"/>
                  </a:cubicBezTo>
                  <a:cubicBezTo>
                    <a:pt x="351" y="984"/>
                    <a:pt x="351" y="979"/>
                    <a:pt x="351" y="968"/>
                  </a:cubicBezTo>
                  <a:cubicBezTo>
                    <a:pt x="354" y="837"/>
                    <a:pt x="385" y="763"/>
                    <a:pt x="385" y="763"/>
                  </a:cubicBezTo>
                  <a:cubicBezTo>
                    <a:pt x="422" y="661"/>
                    <a:pt x="490" y="577"/>
                    <a:pt x="577" y="514"/>
                  </a:cubicBezTo>
                  <a:cubicBezTo>
                    <a:pt x="667" y="449"/>
                    <a:pt x="774" y="415"/>
                    <a:pt x="885" y="415"/>
                  </a:cubicBezTo>
                  <a:cubicBezTo>
                    <a:pt x="928" y="415"/>
                    <a:pt x="971" y="420"/>
                    <a:pt x="1012" y="430"/>
                  </a:cubicBezTo>
                  <a:cubicBezTo>
                    <a:pt x="1008" y="441"/>
                    <a:pt x="1005" y="453"/>
                    <a:pt x="1002" y="465"/>
                  </a:cubicBezTo>
                  <a:close/>
                  <a:moveTo>
                    <a:pt x="1162" y="535"/>
                  </a:moveTo>
                  <a:cubicBezTo>
                    <a:pt x="1166" y="523"/>
                    <a:pt x="1169" y="511"/>
                    <a:pt x="1173" y="499"/>
                  </a:cubicBezTo>
                  <a:cubicBezTo>
                    <a:pt x="1324" y="595"/>
                    <a:pt x="1421" y="764"/>
                    <a:pt x="1421" y="950"/>
                  </a:cubicBezTo>
                  <a:cubicBezTo>
                    <a:pt x="1421" y="959"/>
                    <a:pt x="1420" y="968"/>
                    <a:pt x="1420" y="978"/>
                  </a:cubicBezTo>
                  <a:cubicBezTo>
                    <a:pt x="1406" y="973"/>
                    <a:pt x="1394" y="969"/>
                    <a:pt x="1384" y="964"/>
                  </a:cubicBezTo>
                  <a:cubicBezTo>
                    <a:pt x="1384" y="960"/>
                    <a:pt x="1384" y="955"/>
                    <a:pt x="1384" y="950"/>
                  </a:cubicBezTo>
                  <a:cubicBezTo>
                    <a:pt x="1384" y="777"/>
                    <a:pt x="1296" y="625"/>
                    <a:pt x="1162" y="53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sp>
        <p:nvSpPr>
          <p:cNvPr id="2" name="object 5"/>
          <p:cNvSpPr/>
          <p:nvPr userDrawn="1"/>
        </p:nvSpPr>
        <p:spPr>
          <a:xfrm>
            <a:off x="493904" y="494030"/>
            <a:ext cx="5078678" cy="4282440"/>
          </a:xfrm>
          <a:custGeom>
            <a:avLst/>
            <a:gdLst/>
            <a:ahLst/>
            <a:cxnLst/>
            <a:rect l="l" t="t" r="r" b="b"/>
            <a:pathLst>
              <a:path w="5080000" h="4282440">
                <a:moveTo>
                  <a:pt x="5080000" y="0"/>
                </a:moveTo>
                <a:lnTo>
                  <a:pt x="63" y="895731"/>
                </a:lnTo>
                <a:lnTo>
                  <a:pt x="0" y="4282401"/>
                </a:lnTo>
                <a:lnTo>
                  <a:pt x="5080000" y="4282401"/>
                </a:lnTo>
                <a:lnTo>
                  <a:pt x="5080000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56" name="Text Placeholder 54"/>
          <p:cNvSpPr>
            <a:spLocks noGrp="1"/>
          </p:cNvSpPr>
          <p:nvPr>
            <p:ph type="body" sz="quarter" idx="12" hasCustomPrompt="1"/>
          </p:nvPr>
        </p:nvSpPr>
        <p:spPr>
          <a:xfrm>
            <a:off x="768377" y="2143127"/>
            <a:ext cx="4535894" cy="942821"/>
          </a:xfrm>
        </p:spPr>
        <p:txBody>
          <a:bodyPr vert="horz" wrap="square" lIns="0" tIns="55879" rIns="0" bIns="0" rtlCol="0">
            <a:spAutoFit/>
          </a:bodyPr>
          <a:lstStyle>
            <a:lvl1pPr marL="12694" marR="380810" algn="l" defTabSz="913943" rtl="0" eaLnBrk="1" latinLnBrk="0" hangingPunct="1">
              <a:lnSpc>
                <a:spcPct val="90000"/>
              </a:lnSpc>
              <a:spcBef>
                <a:spcPts val="0"/>
              </a:spcBef>
              <a:defRPr lang="en-US" sz="3198" b="0" kern="1200" dirty="0" smtClean="0">
                <a:solidFill>
                  <a:srgbClr val="2E2E38"/>
                </a:solidFill>
                <a:latin typeface="+mn-lt"/>
                <a:ea typeface="+mn-ea"/>
                <a:cs typeface="EYInterstate Light"/>
              </a:defRPr>
            </a:lvl1pPr>
          </a:lstStyle>
          <a:p>
            <a:pPr marL="12694" marR="380810" lvl="0">
              <a:lnSpc>
                <a:spcPct val="90000"/>
              </a:lnSpc>
              <a:spcBef>
                <a:spcPts val="439"/>
              </a:spcBef>
            </a:pPr>
            <a:r>
              <a:rPr lang="de-DE" noProof="0"/>
              <a:t>Click to edit Master text styles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215E119E-E70C-41EC-97B0-D971F501E2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8376" y="1712006"/>
            <a:ext cx="4534820" cy="289823"/>
          </a:xfrm>
        </p:spPr>
        <p:txBody>
          <a:bodyPr vert="horz" wrap="square" lIns="0" tIns="12700" rIns="0" bIns="0" rtlCol="0">
            <a:spAutoFit/>
          </a:bodyPr>
          <a:lstStyle>
            <a:lvl1pPr>
              <a:spcBef>
                <a:spcPts val="0"/>
              </a:spcBef>
              <a:defRPr lang="en-IN" sz="1799" b="0" dirty="0" smtClean="0">
                <a:latin typeface="+mj-lt"/>
                <a:ea typeface="+mj-ea"/>
                <a:cs typeface="EYInterstate"/>
              </a:defRPr>
            </a:lvl1pPr>
          </a:lstStyle>
          <a:p>
            <a:pPr marL="12694" lvl="0">
              <a:lnSpc>
                <a:spcPct val="100000"/>
              </a:lnSpc>
              <a:spcBef>
                <a:spcPts val="100"/>
              </a:spcBef>
            </a:pPr>
            <a:r>
              <a:rPr lang="de-DE" noProof="0"/>
              <a:t>Click </a:t>
            </a:r>
            <a:r>
              <a:rPr lang="de-DE" noProof="0" err="1"/>
              <a:t>to</a:t>
            </a:r>
            <a:r>
              <a:rPr lang="de-DE" noProof="0"/>
              <a:t> </a:t>
            </a:r>
            <a:r>
              <a:rPr lang="de-DE" noProof="0" err="1"/>
              <a:t>edit</a:t>
            </a:r>
            <a:r>
              <a:rPr lang="de-DE" noProof="0"/>
              <a:t> Master </a:t>
            </a:r>
            <a:r>
              <a:rPr lang="de-DE" noProof="0" err="1"/>
              <a:t>text</a:t>
            </a:r>
            <a:r>
              <a:rPr lang="de-DE" noProof="0"/>
              <a:t> </a:t>
            </a:r>
            <a:r>
              <a:rPr lang="de-DE" noProof="0" err="1"/>
              <a:t>styles</a:t>
            </a:r>
            <a:endParaRPr lang="de-DE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D456DE5C-DB2B-435F-88B4-1E7F883C58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68377" y="3663614"/>
            <a:ext cx="4535894" cy="788988"/>
          </a:xfrm>
        </p:spPr>
        <p:txBody>
          <a:bodyPr/>
          <a:lstStyle>
            <a:lvl1pPr marL="13963" marR="5077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lang="en-US" sz="1599" b="0" kern="1200" dirty="0" smtClean="0">
                <a:solidFill>
                  <a:srgbClr val="2E2E38"/>
                </a:solidFill>
                <a:latin typeface="+mj-lt"/>
                <a:ea typeface="+mn-ea"/>
                <a:cs typeface="EYInterstate"/>
              </a:defRPr>
            </a:lvl1pPr>
            <a:lvl2pPr marL="13963" marR="5077" algn="l" defTabSz="913943" rtl="0" eaLnBrk="1" latinLnBrk="0" hangingPunct="1">
              <a:lnSpc>
                <a:spcPct val="90000"/>
              </a:lnSpc>
              <a:spcBef>
                <a:spcPts val="1199"/>
              </a:spcBef>
              <a:spcAft>
                <a:spcPts val="1199"/>
              </a:spcAft>
              <a:defRPr lang="en-US" sz="1599" b="1" kern="1200" dirty="0" smtClean="0">
                <a:solidFill>
                  <a:srgbClr val="2E2E38"/>
                </a:solidFill>
                <a:latin typeface="+mj-lt"/>
                <a:ea typeface="+mn-ea"/>
                <a:cs typeface="EYInterstate"/>
              </a:defRPr>
            </a:lvl2pPr>
            <a:lvl3pPr marL="13963" marR="5077" algn="l" defTabSz="913943" rtl="0" eaLnBrk="1" latinLnBrk="0" hangingPunct="1">
              <a:lnSpc>
                <a:spcPct val="90000"/>
              </a:lnSpc>
              <a:spcBef>
                <a:spcPts val="1199"/>
              </a:spcBef>
              <a:spcAft>
                <a:spcPts val="1199"/>
              </a:spcAft>
              <a:defRPr lang="en-US" sz="1599" b="1" kern="1200" dirty="0" smtClean="0">
                <a:solidFill>
                  <a:srgbClr val="2E2E38"/>
                </a:solidFill>
                <a:latin typeface="+mj-lt"/>
                <a:ea typeface="+mn-ea"/>
                <a:cs typeface="EYInterstate"/>
              </a:defRPr>
            </a:lvl3pPr>
            <a:lvl4pPr marL="13963" marR="5077" algn="l" defTabSz="913943" rtl="0" eaLnBrk="1" latinLnBrk="0" hangingPunct="1">
              <a:lnSpc>
                <a:spcPct val="90000"/>
              </a:lnSpc>
              <a:spcBef>
                <a:spcPts val="1199"/>
              </a:spcBef>
              <a:spcAft>
                <a:spcPts val="1199"/>
              </a:spcAft>
              <a:defRPr lang="en-US" sz="1599" b="1" kern="1200" dirty="0" smtClean="0">
                <a:solidFill>
                  <a:srgbClr val="2E2E38"/>
                </a:solidFill>
                <a:latin typeface="+mj-lt"/>
                <a:ea typeface="+mn-ea"/>
                <a:cs typeface="EYInterstate"/>
              </a:defRPr>
            </a:lvl4pPr>
            <a:lvl5pPr marL="13963" marR="5077" algn="l" defTabSz="913943" rtl="0" eaLnBrk="1" latinLnBrk="0" hangingPunct="1">
              <a:lnSpc>
                <a:spcPct val="90000"/>
              </a:lnSpc>
              <a:spcBef>
                <a:spcPts val="1199"/>
              </a:spcBef>
              <a:spcAft>
                <a:spcPts val="1199"/>
              </a:spcAft>
              <a:defRPr lang="en-IN" sz="1599" b="1" kern="1200" dirty="0">
                <a:solidFill>
                  <a:srgbClr val="2E2E38"/>
                </a:solidFill>
                <a:latin typeface="+mj-lt"/>
                <a:ea typeface="+mn-ea"/>
                <a:cs typeface="EYInterstate"/>
              </a:defRPr>
            </a:lvl5pPr>
          </a:lstStyle>
          <a:p>
            <a:pPr lvl="0"/>
            <a:r>
              <a:rPr lang="de-DE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857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5">
          <p15:clr>
            <a:srgbClr val="FBAE40"/>
          </p15:clr>
        </p15:guide>
        <p15:guide id="2" pos="480">
          <p15:clr>
            <a:srgbClr val="FBAE40"/>
          </p15:clr>
        </p15:guide>
        <p15:guide id="3" orient="horz" pos="1349">
          <p15:clr>
            <a:srgbClr val="FBAE40"/>
          </p15:clr>
        </p15:guide>
        <p15:guide id="4" orient="horz" pos="2299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B996075-E9DF-41F7-901C-192B78279B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5175" cy="6858000"/>
          </a:xfrm>
        </p:spPr>
        <p:txBody>
          <a:bodyPr/>
          <a:lstStyle/>
          <a:p>
            <a:endParaRPr lang="de-DE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505A2AF-E679-42F6-BF2F-E2DE413F1A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442" y="457052"/>
            <a:ext cx="3421759" cy="816625"/>
          </a:xfrm>
        </p:spPr>
        <p:txBody>
          <a:bodyPr/>
          <a:lstStyle>
            <a:lvl1pPr marL="12694" marR="5077" algn="l" defTabSz="913943" rtl="0" eaLnBrk="1" latinLnBrk="0" hangingPunct="1">
              <a:lnSpc>
                <a:spcPts val="2999"/>
              </a:lnSpc>
              <a:spcBef>
                <a:spcPts val="300"/>
              </a:spcBef>
              <a:buNone/>
              <a:defRPr lang="en-US" sz="2599" b="0" kern="1200" dirty="0" smtClean="0">
                <a:solidFill>
                  <a:schemeClr val="bg1"/>
                </a:solidFill>
                <a:latin typeface="+mn-lt"/>
                <a:ea typeface="+mj-ea"/>
                <a:cs typeface="Arial" pitchFamily="34" charset="0"/>
              </a:defRPr>
            </a:lvl1pPr>
            <a:lvl2pPr marL="12694" marR="5077" algn="l" defTabSz="913943" rtl="0" eaLnBrk="1" latinLnBrk="0" hangingPunct="1">
              <a:lnSpc>
                <a:spcPts val="2999"/>
              </a:lnSpc>
              <a:spcBef>
                <a:spcPts val="300"/>
              </a:spcBef>
              <a:buNone/>
              <a:defRPr lang="en-US" sz="2599" b="0" kern="1200" dirty="0" smtClean="0">
                <a:solidFill>
                  <a:schemeClr val="bg1"/>
                </a:solidFill>
                <a:latin typeface="+mn-lt"/>
                <a:ea typeface="+mj-ea"/>
                <a:cs typeface="Arial" pitchFamily="34" charset="0"/>
              </a:defRPr>
            </a:lvl2pPr>
            <a:lvl3pPr marL="12694" marR="5077" indent="0" algn="l" defTabSz="913943" rtl="0" eaLnBrk="1" latinLnBrk="0" hangingPunct="1">
              <a:lnSpc>
                <a:spcPts val="2999"/>
              </a:lnSpc>
              <a:spcBef>
                <a:spcPts val="300"/>
              </a:spcBef>
              <a:buNone/>
              <a:defRPr lang="en-US" sz="2599" b="0" kern="1200" dirty="0" smtClean="0">
                <a:solidFill>
                  <a:schemeClr val="bg1"/>
                </a:solidFill>
                <a:latin typeface="+mn-lt"/>
                <a:ea typeface="+mj-ea"/>
                <a:cs typeface="Arial" pitchFamily="34" charset="0"/>
              </a:defRPr>
            </a:lvl3pPr>
            <a:lvl4pPr marL="12694" marR="5077" indent="0" algn="l" defTabSz="913943" rtl="0" eaLnBrk="1" latinLnBrk="0" hangingPunct="1">
              <a:lnSpc>
                <a:spcPts val="2999"/>
              </a:lnSpc>
              <a:spcBef>
                <a:spcPts val="300"/>
              </a:spcBef>
              <a:buNone/>
              <a:defRPr lang="en-US" sz="2599" b="0" kern="1200" dirty="0" smtClean="0">
                <a:solidFill>
                  <a:schemeClr val="bg1"/>
                </a:solidFill>
                <a:latin typeface="+mn-lt"/>
                <a:ea typeface="+mj-ea"/>
                <a:cs typeface="Arial" pitchFamily="34" charset="0"/>
              </a:defRPr>
            </a:lvl4pPr>
            <a:lvl5pPr marL="12694" marR="5077" indent="0" algn="l" defTabSz="913943" rtl="0" eaLnBrk="1" latinLnBrk="0" hangingPunct="1">
              <a:lnSpc>
                <a:spcPts val="2999"/>
              </a:lnSpc>
              <a:spcBef>
                <a:spcPts val="300"/>
              </a:spcBef>
              <a:buNone/>
              <a:defRPr lang="en-IN" sz="2599" b="0" kern="1200" dirty="0">
                <a:solidFill>
                  <a:schemeClr val="bg1"/>
                </a:solidFill>
                <a:latin typeface="+mn-lt"/>
                <a:ea typeface="+mj-ea"/>
                <a:cs typeface="Arial" pitchFamily="34" charset="0"/>
              </a:defRPr>
            </a:lvl5pPr>
          </a:lstStyle>
          <a:p>
            <a:pPr lvl="0"/>
            <a:r>
              <a:rPr lang="de-DE" noProof="0"/>
              <a:t>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476FC65-D717-487B-B97D-E1587F4D50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72167" y="2606282"/>
            <a:ext cx="5313249" cy="1524000"/>
          </a:xfrm>
        </p:spPr>
        <p:txBody>
          <a:bodyPr/>
          <a:lstStyle>
            <a:lvl1pPr marL="230285" indent="-230285" algn="l" defTabSz="913943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Pct val="100000"/>
              <a:buFont typeface="EYInterstate" panose="02000503020000020004" pitchFamily="2" charset="0"/>
              <a:buChar char="•"/>
              <a:tabLst>
                <a:tab pos="139630" algn="l"/>
              </a:tabLst>
              <a:defRPr lang="en-US" sz="1599" b="0" kern="1200" dirty="0" smtClean="0">
                <a:solidFill>
                  <a:schemeClr val="bg1"/>
                </a:solidFill>
                <a:latin typeface="EYInterstate Light"/>
                <a:ea typeface="+mn-ea"/>
                <a:cs typeface="EYInterstate Light"/>
              </a:defRPr>
            </a:lvl1pPr>
            <a:lvl2pPr marL="179910" indent="-179910" algn="l" defTabSz="913943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buSzPct val="100000"/>
              <a:buFont typeface="EYInterstate" panose="02000503020000020004" pitchFamily="2" charset="0"/>
              <a:buChar char="•"/>
              <a:tabLst>
                <a:tab pos="139630" algn="l"/>
              </a:tabLst>
              <a:defRPr lang="en-US" sz="1599" kern="1200" dirty="0" smtClean="0">
                <a:solidFill>
                  <a:schemeClr val="bg1"/>
                </a:solidFill>
                <a:latin typeface="EYInterstate Light"/>
                <a:ea typeface="+mn-ea"/>
                <a:cs typeface="EYInterstate Light"/>
              </a:defRPr>
            </a:lvl2pPr>
            <a:lvl3pPr marL="179910" indent="-179910" algn="l" defTabSz="913943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buSzPct val="100000"/>
              <a:buFont typeface="EYInterstate" panose="02000503020000020004" pitchFamily="2" charset="0"/>
              <a:buChar char="•"/>
              <a:tabLst>
                <a:tab pos="139630" algn="l"/>
              </a:tabLst>
              <a:defRPr lang="en-US" sz="1599" kern="1200" dirty="0" smtClean="0">
                <a:solidFill>
                  <a:schemeClr val="bg1"/>
                </a:solidFill>
                <a:latin typeface="EYInterstate Light"/>
                <a:ea typeface="+mn-ea"/>
                <a:cs typeface="EYInterstate Light"/>
              </a:defRPr>
            </a:lvl3pPr>
            <a:lvl4pPr marL="179910" indent="-179910" algn="l" defTabSz="913943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buSzPct val="100000"/>
              <a:buFont typeface="EYInterstate" panose="02000503020000020004" pitchFamily="2" charset="0"/>
              <a:buChar char="•"/>
              <a:tabLst>
                <a:tab pos="139630" algn="l"/>
              </a:tabLst>
              <a:defRPr lang="en-US" sz="1599" kern="1200" dirty="0" smtClean="0">
                <a:solidFill>
                  <a:schemeClr val="bg1"/>
                </a:solidFill>
                <a:latin typeface="EYInterstate Light"/>
                <a:ea typeface="+mn-ea"/>
                <a:cs typeface="EYInterstate Light"/>
              </a:defRPr>
            </a:lvl4pPr>
            <a:lvl5pPr marL="179910" indent="-179910" algn="l" defTabSz="913943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buSzPct val="100000"/>
              <a:buFont typeface="EYInterstate" panose="02000503020000020004" pitchFamily="2" charset="0"/>
              <a:buChar char="•"/>
              <a:tabLst>
                <a:tab pos="139630" algn="l"/>
              </a:tabLst>
              <a:defRPr lang="en-IN" sz="1599" kern="1200" dirty="0">
                <a:solidFill>
                  <a:schemeClr val="bg1"/>
                </a:solidFill>
                <a:latin typeface="EYInterstate Light"/>
                <a:ea typeface="+mn-ea"/>
                <a:cs typeface="EYInterstate Light"/>
              </a:defRPr>
            </a:lvl5pPr>
          </a:lstStyle>
          <a:p>
            <a:pPr lvl="0"/>
            <a:r>
              <a:rPr lang="de-DE" noProof="0"/>
              <a:t>Insert bullet text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5B1DB4-E601-4F4E-A3E1-B43E720FB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760" y="6257302"/>
            <a:ext cx="3421441" cy="289823"/>
          </a:xfrm>
        </p:spPr>
        <p:txBody>
          <a:bodyPr/>
          <a:lstStyle/>
          <a:p>
            <a:r>
              <a:rPr lang="de-DE"/>
              <a:t>KWS SAAT SE &amp; Co. KGaA Employee Engagement Survey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2B5C42-3BC2-4E8B-B066-392FE3FC5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D938-0673-446D-A42D-9588215C1A96}" type="slidenum">
              <a:rPr lang="de-DE" noProof="0" smtClean="0"/>
              <a:pPr/>
              <a:t>‹#›</a:t>
            </a:fld>
            <a:endParaRPr lang="de-DE" noProof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F7435F5-1ACC-441B-AA73-1A0C31B979EC}"/>
              </a:ext>
            </a:extLst>
          </p:cNvPr>
          <p:cNvGrpSpPr/>
          <p:nvPr userDrawn="1"/>
        </p:nvGrpSpPr>
        <p:grpSpPr>
          <a:xfrm>
            <a:off x="9156436" y="5077780"/>
            <a:ext cx="2450463" cy="1262063"/>
            <a:chOff x="9158819" y="5077778"/>
            <a:chExt cx="2451101" cy="1262063"/>
          </a:xfrm>
        </p:grpSpPr>
        <p:sp>
          <p:nvSpPr>
            <p:cNvPr id="13" name="AutoShape 3">
              <a:extLst>
                <a:ext uri="{FF2B5EF4-FFF2-40B4-BE49-F238E27FC236}">
                  <a16:creationId xmlns:a16="http://schemas.microsoft.com/office/drawing/2014/main" id="{3024448A-7DEF-4286-AD98-92CE707CB56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9158819" y="5085715"/>
              <a:ext cx="2451100" cy="1254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8E483C70-5ED3-4471-919A-8E64F7FEFD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60407" y="6011228"/>
              <a:ext cx="23813" cy="111125"/>
            </a:xfrm>
            <a:custGeom>
              <a:avLst/>
              <a:gdLst>
                <a:gd name="T0" fmla="*/ 29 w 29"/>
                <a:gd name="T1" fmla="*/ 14 h 134"/>
                <a:gd name="T2" fmla="*/ 28 w 29"/>
                <a:gd name="T3" fmla="*/ 20 h 134"/>
                <a:gd name="T4" fmla="*/ 25 w 29"/>
                <a:gd name="T5" fmla="*/ 25 h 134"/>
                <a:gd name="T6" fmla="*/ 20 w 29"/>
                <a:gd name="T7" fmla="*/ 28 h 134"/>
                <a:gd name="T8" fmla="*/ 15 w 29"/>
                <a:gd name="T9" fmla="*/ 29 h 134"/>
                <a:gd name="T10" fmla="*/ 9 w 29"/>
                <a:gd name="T11" fmla="*/ 28 h 134"/>
                <a:gd name="T12" fmla="*/ 5 w 29"/>
                <a:gd name="T13" fmla="*/ 25 h 134"/>
                <a:gd name="T14" fmla="*/ 1 w 29"/>
                <a:gd name="T15" fmla="*/ 20 h 134"/>
                <a:gd name="T16" fmla="*/ 0 w 29"/>
                <a:gd name="T17" fmla="*/ 14 h 134"/>
                <a:gd name="T18" fmla="*/ 1 w 29"/>
                <a:gd name="T19" fmla="*/ 9 h 134"/>
                <a:gd name="T20" fmla="*/ 5 w 29"/>
                <a:gd name="T21" fmla="*/ 4 h 134"/>
                <a:gd name="T22" fmla="*/ 9 w 29"/>
                <a:gd name="T23" fmla="*/ 1 h 134"/>
                <a:gd name="T24" fmla="*/ 15 w 29"/>
                <a:gd name="T25" fmla="*/ 0 h 134"/>
                <a:gd name="T26" fmla="*/ 20 w 29"/>
                <a:gd name="T27" fmla="*/ 1 h 134"/>
                <a:gd name="T28" fmla="*/ 25 w 29"/>
                <a:gd name="T29" fmla="*/ 4 h 134"/>
                <a:gd name="T30" fmla="*/ 28 w 29"/>
                <a:gd name="T31" fmla="*/ 9 h 134"/>
                <a:gd name="T32" fmla="*/ 29 w 29"/>
                <a:gd name="T33" fmla="*/ 14 h 134"/>
                <a:gd name="T34" fmla="*/ 2 w 29"/>
                <a:gd name="T35" fmla="*/ 134 h 134"/>
                <a:gd name="T36" fmla="*/ 2 w 29"/>
                <a:gd name="T37" fmla="*/ 37 h 134"/>
                <a:gd name="T38" fmla="*/ 28 w 29"/>
                <a:gd name="T39" fmla="*/ 37 h 134"/>
                <a:gd name="T40" fmla="*/ 28 w 29"/>
                <a:gd name="T41" fmla="*/ 134 h 134"/>
                <a:gd name="T42" fmla="*/ 2 w 29"/>
                <a:gd name="T43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9" h="134">
                  <a:moveTo>
                    <a:pt x="29" y="14"/>
                  </a:moveTo>
                  <a:cubicBezTo>
                    <a:pt x="29" y="16"/>
                    <a:pt x="29" y="18"/>
                    <a:pt x="28" y="20"/>
                  </a:cubicBezTo>
                  <a:cubicBezTo>
                    <a:pt x="28" y="22"/>
                    <a:pt x="26" y="23"/>
                    <a:pt x="25" y="25"/>
                  </a:cubicBezTo>
                  <a:cubicBezTo>
                    <a:pt x="24" y="26"/>
                    <a:pt x="22" y="27"/>
                    <a:pt x="20" y="28"/>
                  </a:cubicBezTo>
                  <a:cubicBezTo>
                    <a:pt x="19" y="29"/>
                    <a:pt x="17" y="29"/>
                    <a:pt x="15" y="29"/>
                  </a:cubicBezTo>
                  <a:cubicBezTo>
                    <a:pt x="13" y="29"/>
                    <a:pt x="11" y="29"/>
                    <a:pt x="9" y="28"/>
                  </a:cubicBezTo>
                  <a:cubicBezTo>
                    <a:pt x="7" y="27"/>
                    <a:pt x="6" y="26"/>
                    <a:pt x="5" y="25"/>
                  </a:cubicBezTo>
                  <a:cubicBezTo>
                    <a:pt x="3" y="23"/>
                    <a:pt x="2" y="22"/>
                    <a:pt x="1" y="20"/>
                  </a:cubicBezTo>
                  <a:cubicBezTo>
                    <a:pt x="1" y="18"/>
                    <a:pt x="0" y="16"/>
                    <a:pt x="0" y="14"/>
                  </a:cubicBezTo>
                  <a:cubicBezTo>
                    <a:pt x="0" y="12"/>
                    <a:pt x="1" y="11"/>
                    <a:pt x="1" y="9"/>
                  </a:cubicBezTo>
                  <a:cubicBezTo>
                    <a:pt x="2" y="7"/>
                    <a:pt x="3" y="5"/>
                    <a:pt x="5" y="4"/>
                  </a:cubicBezTo>
                  <a:cubicBezTo>
                    <a:pt x="6" y="3"/>
                    <a:pt x="7" y="2"/>
                    <a:pt x="9" y="1"/>
                  </a:cubicBezTo>
                  <a:cubicBezTo>
                    <a:pt x="11" y="0"/>
                    <a:pt x="13" y="0"/>
                    <a:pt x="15" y="0"/>
                  </a:cubicBezTo>
                  <a:cubicBezTo>
                    <a:pt x="17" y="0"/>
                    <a:pt x="19" y="0"/>
                    <a:pt x="20" y="1"/>
                  </a:cubicBezTo>
                  <a:cubicBezTo>
                    <a:pt x="22" y="2"/>
                    <a:pt x="24" y="3"/>
                    <a:pt x="25" y="4"/>
                  </a:cubicBezTo>
                  <a:cubicBezTo>
                    <a:pt x="26" y="5"/>
                    <a:pt x="28" y="7"/>
                    <a:pt x="28" y="9"/>
                  </a:cubicBezTo>
                  <a:cubicBezTo>
                    <a:pt x="29" y="11"/>
                    <a:pt x="29" y="12"/>
                    <a:pt x="29" y="14"/>
                  </a:cubicBezTo>
                  <a:close/>
                  <a:moveTo>
                    <a:pt x="2" y="134"/>
                  </a:moveTo>
                  <a:cubicBezTo>
                    <a:pt x="2" y="37"/>
                    <a:pt x="2" y="37"/>
                    <a:pt x="2" y="37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8" y="134"/>
                    <a:pt x="28" y="134"/>
                    <a:pt x="28" y="134"/>
                  </a:cubicBezTo>
                  <a:lnTo>
                    <a:pt x="2" y="13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6F27C28-2F8D-4ED9-90B7-2AECDDC4AE31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3269" y="6039803"/>
              <a:ext cx="71438" cy="82550"/>
            </a:xfrm>
            <a:custGeom>
              <a:avLst/>
              <a:gdLst>
                <a:gd name="T0" fmla="*/ 59 w 85"/>
                <a:gd name="T1" fmla="*/ 99 h 99"/>
                <a:gd name="T2" fmla="*/ 59 w 85"/>
                <a:gd name="T3" fmla="*/ 47 h 99"/>
                <a:gd name="T4" fmla="*/ 55 w 85"/>
                <a:gd name="T5" fmla="*/ 30 h 99"/>
                <a:gd name="T6" fmla="*/ 43 w 85"/>
                <a:gd name="T7" fmla="*/ 24 h 99"/>
                <a:gd name="T8" fmla="*/ 35 w 85"/>
                <a:gd name="T9" fmla="*/ 25 h 99"/>
                <a:gd name="T10" fmla="*/ 30 w 85"/>
                <a:gd name="T11" fmla="*/ 29 h 99"/>
                <a:gd name="T12" fmla="*/ 27 w 85"/>
                <a:gd name="T13" fmla="*/ 35 h 99"/>
                <a:gd name="T14" fmla="*/ 26 w 85"/>
                <a:gd name="T15" fmla="*/ 46 h 99"/>
                <a:gd name="T16" fmla="*/ 26 w 85"/>
                <a:gd name="T17" fmla="*/ 99 h 99"/>
                <a:gd name="T18" fmla="*/ 0 w 85"/>
                <a:gd name="T19" fmla="*/ 99 h 99"/>
                <a:gd name="T20" fmla="*/ 0 w 85"/>
                <a:gd name="T21" fmla="*/ 2 h 99"/>
                <a:gd name="T22" fmla="*/ 26 w 85"/>
                <a:gd name="T23" fmla="*/ 2 h 99"/>
                <a:gd name="T24" fmla="*/ 26 w 85"/>
                <a:gd name="T25" fmla="*/ 8 h 99"/>
                <a:gd name="T26" fmla="*/ 30 w 85"/>
                <a:gd name="T27" fmla="*/ 5 h 99"/>
                <a:gd name="T28" fmla="*/ 35 w 85"/>
                <a:gd name="T29" fmla="*/ 2 h 99"/>
                <a:gd name="T30" fmla="*/ 42 w 85"/>
                <a:gd name="T31" fmla="*/ 1 h 99"/>
                <a:gd name="T32" fmla="*/ 49 w 85"/>
                <a:gd name="T33" fmla="*/ 0 h 99"/>
                <a:gd name="T34" fmla="*/ 65 w 85"/>
                <a:gd name="T35" fmla="*/ 3 h 99"/>
                <a:gd name="T36" fmla="*/ 76 w 85"/>
                <a:gd name="T37" fmla="*/ 12 h 99"/>
                <a:gd name="T38" fmla="*/ 82 w 85"/>
                <a:gd name="T39" fmla="*/ 26 h 99"/>
                <a:gd name="T40" fmla="*/ 85 w 85"/>
                <a:gd name="T41" fmla="*/ 44 h 99"/>
                <a:gd name="T42" fmla="*/ 85 w 85"/>
                <a:gd name="T43" fmla="*/ 99 h 99"/>
                <a:gd name="T44" fmla="*/ 59 w 85"/>
                <a:gd name="T4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5" h="99">
                  <a:moveTo>
                    <a:pt x="59" y="99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59" y="39"/>
                    <a:pt x="58" y="33"/>
                    <a:pt x="55" y="30"/>
                  </a:cubicBezTo>
                  <a:cubicBezTo>
                    <a:pt x="53" y="26"/>
                    <a:pt x="49" y="24"/>
                    <a:pt x="43" y="24"/>
                  </a:cubicBezTo>
                  <a:cubicBezTo>
                    <a:pt x="40" y="24"/>
                    <a:pt x="38" y="24"/>
                    <a:pt x="35" y="25"/>
                  </a:cubicBezTo>
                  <a:cubicBezTo>
                    <a:pt x="33" y="26"/>
                    <a:pt x="32" y="27"/>
                    <a:pt x="30" y="29"/>
                  </a:cubicBezTo>
                  <a:cubicBezTo>
                    <a:pt x="29" y="30"/>
                    <a:pt x="28" y="33"/>
                    <a:pt x="27" y="35"/>
                  </a:cubicBezTo>
                  <a:cubicBezTo>
                    <a:pt x="26" y="38"/>
                    <a:pt x="26" y="42"/>
                    <a:pt x="26" y="46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7" y="7"/>
                    <a:pt x="28" y="6"/>
                    <a:pt x="30" y="5"/>
                  </a:cubicBezTo>
                  <a:cubicBezTo>
                    <a:pt x="31" y="4"/>
                    <a:pt x="33" y="3"/>
                    <a:pt x="35" y="2"/>
                  </a:cubicBezTo>
                  <a:cubicBezTo>
                    <a:pt x="37" y="2"/>
                    <a:pt x="39" y="1"/>
                    <a:pt x="42" y="1"/>
                  </a:cubicBezTo>
                  <a:cubicBezTo>
                    <a:pt x="44" y="0"/>
                    <a:pt x="46" y="0"/>
                    <a:pt x="49" y="0"/>
                  </a:cubicBezTo>
                  <a:cubicBezTo>
                    <a:pt x="55" y="0"/>
                    <a:pt x="60" y="1"/>
                    <a:pt x="65" y="3"/>
                  </a:cubicBezTo>
                  <a:cubicBezTo>
                    <a:pt x="69" y="5"/>
                    <a:pt x="73" y="8"/>
                    <a:pt x="76" y="12"/>
                  </a:cubicBezTo>
                  <a:cubicBezTo>
                    <a:pt x="79" y="16"/>
                    <a:pt x="81" y="20"/>
                    <a:pt x="82" y="26"/>
                  </a:cubicBezTo>
                  <a:cubicBezTo>
                    <a:pt x="84" y="31"/>
                    <a:pt x="85" y="38"/>
                    <a:pt x="85" y="44"/>
                  </a:cubicBezTo>
                  <a:cubicBezTo>
                    <a:pt x="85" y="99"/>
                    <a:pt x="85" y="99"/>
                    <a:pt x="85" y="99"/>
                  </a:cubicBezTo>
                  <a:lnTo>
                    <a:pt x="59" y="99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7FAF5E29-E8CB-4CF0-A4B8-2A29CC3967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41382" y="6015990"/>
              <a:ext cx="87313" cy="106363"/>
            </a:xfrm>
            <a:custGeom>
              <a:avLst/>
              <a:gdLst>
                <a:gd name="T0" fmla="*/ 105 w 105"/>
                <a:gd name="T1" fmla="*/ 64 h 129"/>
                <a:gd name="T2" fmla="*/ 103 w 105"/>
                <a:gd name="T3" fmla="*/ 85 h 129"/>
                <a:gd name="T4" fmla="*/ 96 w 105"/>
                <a:gd name="T5" fmla="*/ 101 h 129"/>
                <a:gd name="T6" fmla="*/ 85 w 105"/>
                <a:gd name="T7" fmla="*/ 114 h 129"/>
                <a:gd name="T8" fmla="*/ 71 w 105"/>
                <a:gd name="T9" fmla="*/ 122 h 129"/>
                <a:gd name="T10" fmla="*/ 55 w 105"/>
                <a:gd name="T11" fmla="*/ 128 h 129"/>
                <a:gd name="T12" fmla="*/ 39 w 105"/>
                <a:gd name="T13" fmla="*/ 129 h 129"/>
                <a:gd name="T14" fmla="*/ 0 w 105"/>
                <a:gd name="T15" fmla="*/ 129 h 129"/>
                <a:gd name="T16" fmla="*/ 0 w 105"/>
                <a:gd name="T17" fmla="*/ 0 h 129"/>
                <a:gd name="T18" fmla="*/ 41 w 105"/>
                <a:gd name="T19" fmla="*/ 0 h 129"/>
                <a:gd name="T20" fmla="*/ 67 w 105"/>
                <a:gd name="T21" fmla="*/ 3 h 129"/>
                <a:gd name="T22" fmla="*/ 87 w 105"/>
                <a:gd name="T23" fmla="*/ 14 h 129"/>
                <a:gd name="T24" fmla="*/ 100 w 105"/>
                <a:gd name="T25" fmla="*/ 34 h 129"/>
                <a:gd name="T26" fmla="*/ 105 w 105"/>
                <a:gd name="T27" fmla="*/ 64 h 129"/>
                <a:gd name="T28" fmla="*/ 79 w 105"/>
                <a:gd name="T29" fmla="*/ 64 h 129"/>
                <a:gd name="T30" fmla="*/ 76 w 105"/>
                <a:gd name="T31" fmla="*/ 47 h 129"/>
                <a:gd name="T32" fmla="*/ 70 w 105"/>
                <a:gd name="T33" fmla="*/ 35 h 129"/>
                <a:gd name="T34" fmla="*/ 58 w 105"/>
                <a:gd name="T35" fmla="*/ 27 h 129"/>
                <a:gd name="T36" fmla="*/ 40 w 105"/>
                <a:gd name="T37" fmla="*/ 25 h 129"/>
                <a:gd name="T38" fmla="*/ 26 w 105"/>
                <a:gd name="T39" fmla="*/ 25 h 129"/>
                <a:gd name="T40" fmla="*/ 26 w 105"/>
                <a:gd name="T41" fmla="*/ 104 h 129"/>
                <a:gd name="T42" fmla="*/ 39 w 105"/>
                <a:gd name="T43" fmla="*/ 104 h 129"/>
                <a:gd name="T44" fmla="*/ 57 w 105"/>
                <a:gd name="T45" fmla="*/ 101 h 129"/>
                <a:gd name="T46" fmla="*/ 69 w 105"/>
                <a:gd name="T47" fmla="*/ 93 h 129"/>
                <a:gd name="T48" fmla="*/ 76 w 105"/>
                <a:gd name="T49" fmla="*/ 81 h 129"/>
                <a:gd name="T50" fmla="*/ 79 w 105"/>
                <a:gd name="T51" fmla="*/ 6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5" h="129">
                  <a:moveTo>
                    <a:pt x="105" y="64"/>
                  </a:moveTo>
                  <a:cubicBezTo>
                    <a:pt x="105" y="72"/>
                    <a:pt x="104" y="79"/>
                    <a:pt x="103" y="85"/>
                  </a:cubicBezTo>
                  <a:cubicBezTo>
                    <a:pt x="101" y="91"/>
                    <a:pt x="99" y="97"/>
                    <a:pt x="96" y="101"/>
                  </a:cubicBezTo>
                  <a:cubicBezTo>
                    <a:pt x="92" y="106"/>
                    <a:pt x="89" y="110"/>
                    <a:pt x="85" y="114"/>
                  </a:cubicBezTo>
                  <a:cubicBezTo>
                    <a:pt x="80" y="117"/>
                    <a:pt x="76" y="120"/>
                    <a:pt x="71" y="122"/>
                  </a:cubicBezTo>
                  <a:cubicBezTo>
                    <a:pt x="66" y="125"/>
                    <a:pt x="61" y="126"/>
                    <a:pt x="55" y="128"/>
                  </a:cubicBezTo>
                  <a:cubicBezTo>
                    <a:pt x="50" y="129"/>
                    <a:pt x="44" y="129"/>
                    <a:pt x="39" y="129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0" y="0"/>
                    <a:pt x="59" y="1"/>
                    <a:pt x="67" y="3"/>
                  </a:cubicBezTo>
                  <a:cubicBezTo>
                    <a:pt x="74" y="5"/>
                    <a:pt x="81" y="9"/>
                    <a:pt x="87" y="14"/>
                  </a:cubicBezTo>
                  <a:cubicBezTo>
                    <a:pt x="93" y="19"/>
                    <a:pt x="97" y="26"/>
                    <a:pt x="100" y="34"/>
                  </a:cubicBezTo>
                  <a:cubicBezTo>
                    <a:pt x="104" y="43"/>
                    <a:pt x="105" y="53"/>
                    <a:pt x="105" y="64"/>
                  </a:cubicBezTo>
                  <a:close/>
                  <a:moveTo>
                    <a:pt x="79" y="64"/>
                  </a:moveTo>
                  <a:cubicBezTo>
                    <a:pt x="79" y="58"/>
                    <a:pt x="78" y="52"/>
                    <a:pt x="76" y="47"/>
                  </a:cubicBezTo>
                  <a:cubicBezTo>
                    <a:pt x="75" y="42"/>
                    <a:pt x="73" y="38"/>
                    <a:pt x="70" y="35"/>
                  </a:cubicBezTo>
                  <a:cubicBezTo>
                    <a:pt x="66" y="31"/>
                    <a:pt x="62" y="29"/>
                    <a:pt x="58" y="27"/>
                  </a:cubicBezTo>
                  <a:cubicBezTo>
                    <a:pt x="53" y="26"/>
                    <a:pt x="47" y="25"/>
                    <a:pt x="40" y="25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6" y="104"/>
                    <a:pt x="26" y="104"/>
                    <a:pt x="26" y="104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46" y="104"/>
                    <a:pt x="52" y="103"/>
                    <a:pt x="57" y="101"/>
                  </a:cubicBezTo>
                  <a:cubicBezTo>
                    <a:pt x="62" y="99"/>
                    <a:pt x="66" y="97"/>
                    <a:pt x="69" y="93"/>
                  </a:cubicBezTo>
                  <a:cubicBezTo>
                    <a:pt x="72" y="90"/>
                    <a:pt x="75" y="85"/>
                    <a:pt x="76" y="81"/>
                  </a:cubicBezTo>
                  <a:cubicBezTo>
                    <a:pt x="78" y="76"/>
                    <a:pt x="79" y="70"/>
                    <a:pt x="79" y="64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EC2CE487-7B4F-4F2B-9BAE-752D626DCD5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42982" y="6039803"/>
              <a:ext cx="68263" cy="84138"/>
            </a:xfrm>
            <a:custGeom>
              <a:avLst/>
              <a:gdLst>
                <a:gd name="T0" fmla="*/ 84 w 84"/>
                <a:gd name="T1" fmla="*/ 51 h 101"/>
                <a:gd name="T2" fmla="*/ 84 w 84"/>
                <a:gd name="T3" fmla="*/ 55 h 101"/>
                <a:gd name="T4" fmla="*/ 84 w 84"/>
                <a:gd name="T5" fmla="*/ 59 h 101"/>
                <a:gd name="T6" fmla="*/ 26 w 84"/>
                <a:gd name="T7" fmla="*/ 59 h 101"/>
                <a:gd name="T8" fmla="*/ 28 w 84"/>
                <a:gd name="T9" fmla="*/ 67 h 101"/>
                <a:gd name="T10" fmla="*/ 32 w 84"/>
                <a:gd name="T11" fmla="*/ 73 h 101"/>
                <a:gd name="T12" fmla="*/ 39 w 84"/>
                <a:gd name="T13" fmla="*/ 76 h 101"/>
                <a:gd name="T14" fmla="*/ 46 w 84"/>
                <a:gd name="T15" fmla="*/ 77 h 101"/>
                <a:gd name="T16" fmla="*/ 50 w 84"/>
                <a:gd name="T17" fmla="*/ 77 h 101"/>
                <a:gd name="T18" fmla="*/ 55 w 84"/>
                <a:gd name="T19" fmla="*/ 75 h 101"/>
                <a:gd name="T20" fmla="*/ 59 w 84"/>
                <a:gd name="T21" fmla="*/ 73 h 101"/>
                <a:gd name="T22" fmla="*/ 62 w 84"/>
                <a:gd name="T23" fmla="*/ 70 h 101"/>
                <a:gd name="T24" fmla="*/ 80 w 84"/>
                <a:gd name="T25" fmla="*/ 85 h 101"/>
                <a:gd name="T26" fmla="*/ 74 w 84"/>
                <a:gd name="T27" fmla="*/ 92 h 101"/>
                <a:gd name="T28" fmla="*/ 65 w 84"/>
                <a:gd name="T29" fmla="*/ 97 h 101"/>
                <a:gd name="T30" fmla="*/ 55 w 84"/>
                <a:gd name="T31" fmla="*/ 100 h 101"/>
                <a:gd name="T32" fmla="*/ 46 w 84"/>
                <a:gd name="T33" fmla="*/ 101 h 101"/>
                <a:gd name="T34" fmla="*/ 31 w 84"/>
                <a:gd name="T35" fmla="*/ 99 h 101"/>
                <a:gd name="T36" fmla="*/ 20 w 84"/>
                <a:gd name="T37" fmla="*/ 94 h 101"/>
                <a:gd name="T38" fmla="*/ 12 w 84"/>
                <a:gd name="T39" fmla="*/ 87 h 101"/>
                <a:gd name="T40" fmla="*/ 5 w 84"/>
                <a:gd name="T41" fmla="*/ 77 h 101"/>
                <a:gd name="T42" fmla="*/ 1 w 84"/>
                <a:gd name="T43" fmla="*/ 65 h 101"/>
                <a:gd name="T44" fmla="*/ 0 w 84"/>
                <a:gd name="T45" fmla="*/ 51 h 101"/>
                <a:gd name="T46" fmla="*/ 3 w 84"/>
                <a:gd name="T47" fmla="*/ 30 h 101"/>
                <a:gd name="T48" fmla="*/ 12 w 84"/>
                <a:gd name="T49" fmla="*/ 14 h 101"/>
                <a:gd name="T50" fmla="*/ 26 w 84"/>
                <a:gd name="T51" fmla="*/ 4 h 101"/>
                <a:gd name="T52" fmla="*/ 43 w 84"/>
                <a:gd name="T53" fmla="*/ 0 h 101"/>
                <a:gd name="T54" fmla="*/ 61 w 84"/>
                <a:gd name="T55" fmla="*/ 4 h 101"/>
                <a:gd name="T56" fmla="*/ 73 w 84"/>
                <a:gd name="T57" fmla="*/ 15 h 101"/>
                <a:gd name="T58" fmla="*/ 81 w 84"/>
                <a:gd name="T59" fmla="*/ 31 h 101"/>
                <a:gd name="T60" fmla="*/ 84 w 84"/>
                <a:gd name="T61" fmla="*/ 51 h 101"/>
                <a:gd name="T62" fmla="*/ 59 w 84"/>
                <a:gd name="T63" fmla="*/ 40 h 101"/>
                <a:gd name="T64" fmla="*/ 58 w 84"/>
                <a:gd name="T65" fmla="*/ 33 h 101"/>
                <a:gd name="T66" fmla="*/ 55 w 84"/>
                <a:gd name="T67" fmla="*/ 28 h 101"/>
                <a:gd name="T68" fmla="*/ 49 w 84"/>
                <a:gd name="T69" fmla="*/ 24 h 101"/>
                <a:gd name="T70" fmla="*/ 42 w 84"/>
                <a:gd name="T71" fmla="*/ 22 h 101"/>
                <a:gd name="T72" fmla="*/ 36 w 84"/>
                <a:gd name="T73" fmla="*/ 24 h 101"/>
                <a:gd name="T74" fmla="*/ 31 w 84"/>
                <a:gd name="T75" fmla="*/ 27 h 101"/>
                <a:gd name="T76" fmla="*/ 28 w 84"/>
                <a:gd name="T77" fmla="*/ 33 h 101"/>
                <a:gd name="T78" fmla="*/ 26 w 84"/>
                <a:gd name="T79" fmla="*/ 40 h 101"/>
                <a:gd name="T80" fmla="*/ 59 w 84"/>
                <a:gd name="T81" fmla="*/ 4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4" h="101">
                  <a:moveTo>
                    <a:pt x="84" y="51"/>
                  </a:moveTo>
                  <a:cubicBezTo>
                    <a:pt x="84" y="52"/>
                    <a:pt x="84" y="54"/>
                    <a:pt x="84" y="55"/>
                  </a:cubicBezTo>
                  <a:cubicBezTo>
                    <a:pt x="84" y="57"/>
                    <a:pt x="84" y="58"/>
                    <a:pt x="84" y="59"/>
                  </a:cubicBezTo>
                  <a:cubicBezTo>
                    <a:pt x="26" y="59"/>
                    <a:pt x="26" y="59"/>
                    <a:pt x="26" y="59"/>
                  </a:cubicBezTo>
                  <a:cubicBezTo>
                    <a:pt x="26" y="62"/>
                    <a:pt x="27" y="65"/>
                    <a:pt x="28" y="67"/>
                  </a:cubicBezTo>
                  <a:cubicBezTo>
                    <a:pt x="29" y="70"/>
                    <a:pt x="31" y="71"/>
                    <a:pt x="32" y="73"/>
                  </a:cubicBezTo>
                  <a:cubicBezTo>
                    <a:pt x="34" y="74"/>
                    <a:pt x="36" y="75"/>
                    <a:pt x="39" y="76"/>
                  </a:cubicBezTo>
                  <a:cubicBezTo>
                    <a:pt x="41" y="77"/>
                    <a:pt x="43" y="77"/>
                    <a:pt x="46" y="77"/>
                  </a:cubicBezTo>
                  <a:cubicBezTo>
                    <a:pt x="47" y="77"/>
                    <a:pt x="49" y="77"/>
                    <a:pt x="50" y="77"/>
                  </a:cubicBezTo>
                  <a:cubicBezTo>
                    <a:pt x="52" y="76"/>
                    <a:pt x="54" y="76"/>
                    <a:pt x="55" y="75"/>
                  </a:cubicBezTo>
                  <a:cubicBezTo>
                    <a:pt x="57" y="75"/>
                    <a:pt x="58" y="74"/>
                    <a:pt x="59" y="73"/>
                  </a:cubicBezTo>
                  <a:cubicBezTo>
                    <a:pt x="60" y="72"/>
                    <a:pt x="61" y="71"/>
                    <a:pt x="62" y="70"/>
                  </a:cubicBezTo>
                  <a:cubicBezTo>
                    <a:pt x="80" y="85"/>
                    <a:pt x="80" y="85"/>
                    <a:pt x="80" y="85"/>
                  </a:cubicBezTo>
                  <a:cubicBezTo>
                    <a:pt x="78" y="88"/>
                    <a:pt x="76" y="90"/>
                    <a:pt x="74" y="92"/>
                  </a:cubicBezTo>
                  <a:cubicBezTo>
                    <a:pt x="71" y="94"/>
                    <a:pt x="68" y="96"/>
                    <a:pt x="65" y="97"/>
                  </a:cubicBezTo>
                  <a:cubicBezTo>
                    <a:pt x="62" y="98"/>
                    <a:pt x="59" y="99"/>
                    <a:pt x="55" y="100"/>
                  </a:cubicBezTo>
                  <a:cubicBezTo>
                    <a:pt x="52" y="101"/>
                    <a:pt x="49" y="101"/>
                    <a:pt x="46" y="101"/>
                  </a:cubicBezTo>
                  <a:cubicBezTo>
                    <a:pt x="40" y="101"/>
                    <a:pt x="35" y="101"/>
                    <a:pt x="31" y="99"/>
                  </a:cubicBezTo>
                  <a:cubicBezTo>
                    <a:pt x="27" y="98"/>
                    <a:pt x="23" y="96"/>
                    <a:pt x="20" y="94"/>
                  </a:cubicBezTo>
                  <a:cubicBezTo>
                    <a:pt x="17" y="92"/>
                    <a:pt x="14" y="89"/>
                    <a:pt x="12" y="87"/>
                  </a:cubicBezTo>
                  <a:cubicBezTo>
                    <a:pt x="9" y="84"/>
                    <a:pt x="7" y="80"/>
                    <a:pt x="5" y="77"/>
                  </a:cubicBezTo>
                  <a:cubicBezTo>
                    <a:pt x="4" y="73"/>
                    <a:pt x="2" y="69"/>
                    <a:pt x="1" y="65"/>
                  </a:cubicBezTo>
                  <a:cubicBezTo>
                    <a:pt x="0" y="61"/>
                    <a:pt x="0" y="56"/>
                    <a:pt x="0" y="51"/>
                  </a:cubicBezTo>
                  <a:cubicBezTo>
                    <a:pt x="0" y="43"/>
                    <a:pt x="1" y="36"/>
                    <a:pt x="3" y="30"/>
                  </a:cubicBezTo>
                  <a:cubicBezTo>
                    <a:pt x="5" y="24"/>
                    <a:pt x="8" y="19"/>
                    <a:pt x="12" y="14"/>
                  </a:cubicBezTo>
                  <a:cubicBezTo>
                    <a:pt x="16" y="10"/>
                    <a:pt x="21" y="6"/>
                    <a:pt x="26" y="4"/>
                  </a:cubicBezTo>
                  <a:cubicBezTo>
                    <a:pt x="31" y="1"/>
                    <a:pt x="37" y="0"/>
                    <a:pt x="43" y="0"/>
                  </a:cubicBezTo>
                  <a:cubicBezTo>
                    <a:pt x="50" y="0"/>
                    <a:pt x="55" y="1"/>
                    <a:pt x="61" y="4"/>
                  </a:cubicBezTo>
                  <a:cubicBezTo>
                    <a:pt x="66" y="7"/>
                    <a:pt x="70" y="10"/>
                    <a:pt x="73" y="15"/>
                  </a:cubicBezTo>
                  <a:cubicBezTo>
                    <a:pt x="77" y="19"/>
                    <a:pt x="79" y="25"/>
                    <a:pt x="81" y="31"/>
                  </a:cubicBezTo>
                  <a:cubicBezTo>
                    <a:pt x="83" y="37"/>
                    <a:pt x="84" y="44"/>
                    <a:pt x="84" y="51"/>
                  </a:cubicBezTo>
                  <a:close/>
                  <a:moveTo>
                    <a:pt x="59" y="40"/>
                  </a:moveTo>
                  <a:cubicBezTo>
                    <a:pt x="59" y="37"/>
                    <a:pt x="59" y="35"/>
                    <a:pt x="58" y="33"/>
                  </a:cubicBezTo>
                  <a:cubicBezTo>
                    <a:pt x="57" y="31"/>
                    <a:pt x="56" y="29"/>
                    <a:pt x="55" y="28"/>
                  </a:cubicBezTo>
                  <a:cubicBezTo>
                    <a:pt x="53" y="26"/>
                    <a:pt x="51" y="25"/>
                    <a:pt x="49" y="24"/>
                  </a:cubicBezTo>
                  <a:cubicBezTo>
                    <a:pt x="47" y="23"/>
                    <a:pt x="45" y="22"/>
                    <a:pt x="42" y="22"/>
                  </a:cubicBezTo>
                  <a:cubicBezTo>
                    <a:pt x="40" y="22"/>
                    <a:pt x="37" y="23"/>
                    <a:pt x="36" y="24"/>
                  </a:cubicBezTo>
                  <a:cubicBezTo>
                    <a:pt x="34" y="24"/>
                    <a:pt x="32" y="26"/>
                    <a:pt x="31" y="27"/>
                  </a:cubicBezTo>
                  <a:cubicBezTo>
                    <a:pt x="29" y="29"/>
                    <a:pt x="28" y="31"/>
                    <a:pt x="28" y="33"/>
                  </a:cubicBezTo>
                  <a:cubicBezTo>
                    <a:pt x="27" y="35"/>
                    <a:pt x="26" y="37"/>
                    <a:pt x="26" y="40"/>
                  </a:cubicBezTo>
                  <a:lnTo>
                    <a:pt x="59" y="4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E3BCCB40-CACA-4360-A8FD-341886F20BF1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8707" y="6041390"/>
              <a:ext cx="69850" cy="82550"/>
            </a:xfrm>
            <a:custGeom>
              <a:avLst/>
              <a:gdLst>
                <a:gd name="T0" fmla="*/ 58 w 84"/>
                <a:gd name="T1" fmla="*/ 97 h 99"/>
                <a:gd name="T2" fmla="*/ 58 w 84"/>
                <a:gd name="T3" fmla="*/ 91 h 99"/>
                <a:gd name="T4" fmla="*/ 49 w 84"/>
                <a:gd name="T5" fmla="*/ 97 h 99"/>
                <a:gd name="T6" fmla="*/ 35 w 84"/>
                <a:gd name="T7" fmla="*/ 99 h 99"/>
                <a:gd name="T8" fmla="*/ 9 w 84"/>
                <a:gd name="T9" fmla="*/ 88 h 99"/>
                <a:gd name="T10" fmla="*/ 0 w 84"/>
                <a:gd name="T11" fmla="*/ 55 h 99"/>
                <a:gd name="T12" fmla="*/ 0 w 84"/>
                <a:gd name="T13" fmla="*/ 0 h 99"/>
                <a:gd name="T14" fmla="*/ 25 w 84"/>
                <a:gd name="T15" fmla="*/ 0 h 99"/>
                <a:gd name="T16" fmla="*/ 25 w 84"/>
                <a:gd name="T17" fmla="*/ 52 h 99"/>
                <a:gd name="T18" fmla="*/ 29 w 84"/>
                <a:gd name="T19" fmla="*/ 70 h 99"/>
                <a:gd name="T20" fmla="*/ 42 w 84"/>
                <a:gd name="T21" fmla="*/ 75 h 99"/>
                <a:gd name="T22" fmla="*/ 54 w 84"/>
                <a:gd name="T23" fmla="*/ 70 h 99"/>
                <a:gd name="T24" fmla="*/ 58 w 84"/>
                <a:gd name="T25" fmla="*/ 53 h 99"/>
                <a:gd name="T26" fmla="*/ 58 w 84"/>
                <a:gd name="T27" fmla="*/ 0 h 99"/>
                <a:gd name="T28" fmla="*/ 84 w 84"/>
                <a:gd name="T29" fmla="*/ 0 h 99"/>
                <a:gd name="T30" fmla="*/ 84 w 84"/>
                <a:gd name="T31" fmla="*/ 97 h 99"/>
                <a:gd name="T32" fmla="*/ 58 w 84"/>
                <a:gd name="T33" fmla="*/ 9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" h="99">
                  <a:moveTo>
                    <a:pt x="58" y="97"/>
                  </a:moveTo>
                  <a:cubicBezTo>
                    <a:pt x="58" y="91"/>
                    <a:pt x="58" y="91"/>
                    <a:pt x="58" y="91"/>
                  </a:cubicBezTo>
                  <a:cubicBezTo>
                    <a:pt x="56" y="93"/>
                    <a:pt x="53" y="95"/>
                    <a:pt x="49" y="97"/>
                  </a:cubicBezTo>
                  <a:cubicBezTo>
                    <a:pt x="45" y="98"/>
                    <a:pt x="41" y="99"/>
                    <a:pt x="35" y="99"/>
                  </a:cubicBezTo>
                  <a:cubicBezTo>
                    <a:pt x="24" y="99"/>
                    <a:pt x="15" y="95"/>
                    <a:pt x="9" y="88"/>
                  </a:cubicBezTo>
                  <a:cubicBezTo>
                    <a:pt x="3" y="80"/>
                    <a:pt x="0" y="69"/>
                    <a:pt x="0" y="5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25" y="60"/>
                    <a:pt x="26" y="66"/>
                    <a:pt x="29" y="70"/>
                  </a:cubicBezTo>
                  <a:cubicBezTo>
                    <a:pt x="31" y="73"/>
                    <a:pt x="36" y="75"/>
                    <a:pt x="42" y="75"/>
                  </a:cubicBezTo>
                  <a:cubicBezTo>
                    <a:pt x="48" y="75"/>
                    <a:pt x="52" y="73"/>
                    <a:pt x="54" y="70"/>
                  </a:cubicBezTo>
                  <a:cubicBezTo>
                    <a:pt x="57" y="66"/>
                    <a:pt x="58" y="60"/>
                    <a:pt x="58" y="53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97"/>
                    <a:pt x="84" y="97"/>
                    <a:pt x="84" y="97"/>
                  </a:cubicBezTo>
                  <a:lnTo>
                    <a:pt x="58" y="97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4AFE7548-C08F-4392-9517-679A83888111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2844" y="6011228"/>
              <a:ext cx="52388" cy="112713"/>
            </a:xfrm>
            <a:custGeom>
              <a:avLst/>
              <a:gdLst>
                <a:gd name="T0" fmla="*/ 62 w 65"/>
                <a:gd name="T1" fmla="*/ 131 h 137"/>
                <a:gd name="T2" fmla="*/ 53 w 65"/>
                <a:gd name="T3" fmla="*/ 135 h 137"/>
                <a:gd name="T4" fmla="*/ 42 w 65"/>
                <a:gd name="T5" fmla="*/ 137 h 137"/>
                <a:gd name="T6" fmla="*/ 31 w 65"/>
                <a:gd name="T7" fmla="*/ 135 h 137"/>
                <a:gd name="T8" fmla="*/ 23 w 65"/>
                <a:gd name="T9" fmla="*/ 129 h 137"/>
                <a:gd name="T10" fmla="*/ 18 w 65"/>
                <a:gd name="T11" fmla="*/ 120 h 137"/>
                <a:gd name="T12" fmla="*/ 16 w 65"/>
                <a:gd name="T13" fmla="*/ 108 h 137"/>
                <a:gd name="T14" fmla="*/ 16 w 65"/>
                <a:gd name="T15" fmla="*/ 62 h 137"/>
                <a:gd name="T16" fmla="*/ 0 w 65"/>
                <a:gd name="T17" fmla="*/ 62 h 137"/>
                <a:gd name="T18" fmla="*/ 0 w 65"/>
                <a:gd name="T19" fmla="*/ 38 h 137"/>
                <a:gd name="T20" fmla="*/ 16 w 65"/>
                <a:gd name="T21" fmla="*/ 38 h 137"/>
                <a:gd name="T22" fmla="*/ 16 w 65"/>
                <a:gd name="T23" fmla="*/ 13 h 137"/>
                <a:gd name="T24" fmla="*/ 42 w 65"/>
                <a:gd name="T25" fmla="*/ 0 h 137"/>
                <a:gd name="T26" fmla="*/ 42 w 65"/>
                <a:gd name="T27" fmla="*/ 38 h 137"/>
                <a:gd name="T28" fmla="*/ 65 w 65"/>
                <a:gd name="T29" fmla="*/ 38 h 137"/>
                <a:gd name="T30" fmla="*/ 65 w 65"/>
                <a:gd name="T31" fmla="*/ 62 h 137"/>
                <a:gd name="T32" fmla="*/ 42 w 65"/>
                <a:gd name="T33" fmla="*/ 62 h 137"/>
                <a:gd name="T34" fmla="*/ 42 w 65"/>
                <a:gd name="T35" fmla="*/ 101 h 137"/>
                <a:gd name="T36" fmla="*/ 42 w 65"/>
                <a:gd name="T37" fmla="*/ 107 h 137"/>
                <a:gd name="T38" fmla="*/ 44 w 65"/>
                <a:gd name="T39" fmla="*/ 110 h 137"/>
                <a:gd name="T40" fmla="*/ 47 w 65"/>
                <a:gd name="T41" fmla="*/ 112 h 137"/>
                <a:gd name="T42" fmla="*/ 51 w 65"/>
                <a:gd name="T43" fmla="*/ 113 h 137"/>
                <a:gd name="T44" fmla="*/ 58 w 65"/>
                <a:gd name="T45" fmla="*/ 111 h 137"/>
                <a:gd name="T46" fmla="*/ 65 w 65"/>
                <a:gd name="T47" fmla="*/ 105 h 137"/>
                <a:gd name="T48" fmla="*/ 62 w 65"/>
                <a:gd name="T49" fmla="*/ 13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5" h="137">
                  <a:moveTo>
                    <a:pt x="62" y="131"/>
                  </a:moveTo>
                  <a:cubicBezTo>
                    <a:pt x="60" y="133"/>
                    <a:pt x="57" y="134"/>
                    <a:pt x="53" y="135"/>
                  </a:cubicBezTo>
                  <a:cubicBezTo>
                    <a:pt x="50" y="137"/>
                    <a:pt x="46" y="137"/>
                    <a:pt x="42" y="137"/>
                  </a:cubicBezTo>
                  <a:cubicBezTo>
                    <a:pt x="38" y="137"/>
                    <a:pt x="34" y="136"/>
                    <a:pt x="31" y="135"/>
                  </a:cubicBezTo>
                  <a:cubicBezTo>
                    <a:pt x="28" y="134"/>
                    <a:pt x="25" y="132"/>
                    <a:pt x="23" y="129"/>
                  </a:cubicBezTo>
                  <a:cubicBezTo>
                    <a:pt x="21" y="126"/>
                    <a:pt x="19" y="123"/>
                    <a:pt x="18" y="120"/>
                  </a:cubicBezTo>
                  <a:cubicBezTo>
                    <a:pt x="17" y="116"/>
                    <a:pt x="16" y="112"/>
                    <a:pt x="16" y="108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65" y="38"/>
                    <a:pt x="65" y="38"/>
                    <a:pt x="65" y="38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42" y="62"/>
                    <a:pt x="42" y="62"/>
                    <a:pt x="42" y="62"/>
                  </a:cubicBezTo>
                  <a:cubicBezTo>
                    <a:pt x="42" y="101"/>
                    <a:pt x="42" y="101"/>
                    <a:pt x="42" y="101"/>
                  </a:cubicBezTo>
                  <a:cubicBezTo>
                    <a:pt x="42" y="103"/>
                    <a:pt x="42" y="105"/>
                    <a:pt x="42" y="107"/>
                  </a:cubicBezTo>
                  <a:cubicBezTo>
                    <a:pt x="43" y="108"/>
                    <a:pt x="43" y="110"/>
                    <a:pt x="44" y="110"/>
                  </a:cubicBezTo>
                  <a:cubicBezTo>
                    <a:pt x="45" y="111"/>
                    <a:pt x="46" y="112"/>
                    <a:pt x="47" y="112"/>
                  </a:cubicBezTo>
                  <a:cubicBezTo>
                    <a:pt x="48" y="113"/>
                    <a:pt x="49" y="113"/>
                    <a:pt x="51" y="113"/>
                  </a:cubicBezTo>
                  <a:cubicBezTo>
                    <a:pt x="53" y="113"/>
                    <a:pt x="55" y="112"/>
                    <a:pt x="58" y="111"/>
                  </a:cubicBezTo>
                  <a:cubicBezTo>
                    <a:pt x="60" y="110"/>
                    <a:pt x="62" y="108"/>
                    <a:pt x="65" y="105"/>
                  </a:cubicBezTo>
                  <a:lnTo>
                    <a:pt x="62" y="131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64278D92-8892-4D14-AF44-260DF6D14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1107" y="6039803"/>
              <a:ext cx="68263" cy="84138"/>
            </a:xfrm>
            <a:custGeom>
              <a:avLst/>
              <a:gdLst>
                <a:gd name="T0" fmla="*/ 78 w 81"/>
                <a:gd name="T1" fmla="*/ 9 h 101"/>
                <a:gd name="T2" fmla="*/ 70 w 81"/>
                <a:gd name="T3" fmla="*/ 30 h 101"/>
                <a:gd name="T4" fmla="*/ 55 w 81"/>
                <a:gd name="T5" fmla="*/ 24 h 101"/>
                <a:gd name="T6" fmla="*/ 41 w 81"/>
                <a:gd name="T7" fmla="*/ 22 h 101"/>
                <a:gd name="T8" fmla="*/ 31 w 81"/>
                <a:gd name="T9" fmla="*/ 23 h 101"/>
                <a:gd name="T10" fmla="*/ 28 w 81"/>
                <a:gd name="T11" fmla="*/ 28 h 101"/>
                <a:gd name="T12" fmla="*/ 29 w 81"/>
                <a:gd name="T13" fmla="*/ 31 h 101"/>
                <a:gd name="T14" fmla="*/ 32 w 81"/>
                <a:gd name="T15" fmla="*/ 33 h 101"/>
                <a:gd name="T16" fmla="*/ 38 w 81"/>
                <a:gd name="T17" fmla="*/ 36 h 101"/>
                <a:gd name="T18" fmla="*/ 48 w 81"/>
                <a:gd name="T19" fmla="*/ 39 h 101"/>
                <a:gd name="T20" fmla="*/ 61 w 81"/>
                <a:gd name="T21" fmla="*/ 44 h 101"/>
                <a:gd name="T22" fmla="*/ 71 w 81"/>
                <a:gd name="T23" fmla="*/ 50 h 101"/>
                <a:gd name="T24" fmla="*/ 78 w 81"/>
                <a:gd name="T25" fmla="*/ 59 h 101"/>
                <a:gd name="T26" fmla="*/ 81 w 81"/>
                <a:gd name="T27" fmla="*/ 71 h 101"/>
                <a:gd name="T28" fmla="*/ 78 w 81"/>
                <a:gd name="T29" fmla="*/ 85 h 101"/>
                <a:gd name="T30" fmla="*/ 69 w 81"/>
                <a:gd name="T31" fmla="*/ 94 h 101"/>
                <a:gd name="T32" fmla="*/ 57 w 81"/>
                <a:gd name="T33" fmla="*/ 100 h 101"/>
                <a:gd name="T34" fmla="*/ 41 w 81"/>
                <a:gd name="T35" fmla="*/ 101 h 101"/>
                <a:gd name="T36" fmla="*/ 19 w 81"/>
                <a:gd name="T37" fmla="*/ 98 h 101"/>
                <a:gd name="T38" fmla="*/ 0 w 81"/>
                <a:gd name="T39" fmla="*/ 90 h 101"/>
                <a:gd name="T40" fmla="*/ 9 w 81"/>
                <a:gd name="T41" fmla="*/ 70 h 101"/>
                <a:gd name="T42" fmla="*/ 25 w 81"/>
                <a:gd name="T43" fmla="*/ 77 h 101"/>
                <a:gd name="T44" fmla="*/ 43 w 81"/>
                <a:gd name="T45" fmla="*/ 79 h 101"/>
                <a:gd name="T46" fmla="*/ 53 w 81"/>
                <a:gd name="T47" fmla="*/ 78 h 101"/>
                <a:gd name="T48" fmla="*/ 56 w 81"/>
                <a:gd name="T49" fmla="*/ 72 h 101"/>
                <a:gd name="T50" fmla="*/ 55 w 81"/>
                <a:gd name="T51" fmla="*/ 69 h 101"/>
                <a:gd name="T52" fmla="*/ 53 w 81"/>
                <a:gd name="T53" fmla="*/ 67 h 101"/>
                <a:gd name="T54" fmla="*/ 48 w 81"/>
                <a:gd name="T55" fmla="*/ 64 h 101"/>
                <a:gd name="T56" fmla="*/ 41 w 81"/>
                <a:gd name="T57" fmla="*/ 62 h 101"/>
                <a:gd name="T58" fmla="*/ 26 w 81"/>
                <a:gd name="T59" fmla="*/ 57 h 101"/>
                <a:gd name="T60" fmla="*/ 13 w 81"/>
                <a:gd name="T61" fmla="*/ 51 h 101"/>
                <a:gd name="T62" fmla="*/ 6 w 81"/>
                <a:gd name="T63" fmla="*/ 42 h 101"/>
                <a:gd name="T64" fmla="*/ 3 w 81"/>
                <a:gd name="T65" fmla="*/ 29 h 101"/>
                <a:gd name="T66" fmla="*/ 6 w 81"/>
                <a:gd name="T67" fmla="*/ 16 h 101"/>
                <a:gd name="T68" fmla="*/ 14 w 81"/>
                <a:gd name="T69" fmla="*/ 7 h 101"/>
                <a:gd name="T70" fmla="*/ 26 w 81"/>
                <a:gd name="T71" fmla="*/ 2 h 101"/>
                <a:gd name="T72" fmla="*/ 42 w 81"/>
                <a:gd name="T73" fmla="*/ 0 h 101"/>
                <a:gd name="T74" fmla="*/ 61 w 81"/>
                <a:gd name="T75" fmla="*/ 3 h 101"/>
                <a:gd name="T76" fmla="*/ 78 w 81"/>
                <a:gd name="T77" fmla="*/ 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1" h="101">
                  <a:moveTo>
                    <a:pt x="78" y="9"/>
                  </a:moveTo>
                  <a:cubicBezTo>
                    <a:pt x="70" y="30"/>
                    <a:pt x="70" y="30"/>
                    <a:pt x="70" y="30"/>
                  </a:cubicBezTo>
                  <a:cubicBezTo>
                    <a:pt x="65" y="27"/>
                    <a:pt x="60" y="25"/>
                    <a:pt x="55" y="24"/>
                  </a:cubicBezTo>
                  <a:cubicBezTo>
                    <a:pt x="50" y="22"/>
                    <a:pt x="45" y="22"/>
                    <a:pt x="41" y="22"/>
                  </a:cubicBezTo>
                  <a:cubicBezTo>
                    <a:pt x="37" y="22"/>
                    <a:pt x="34" y="22"/>
                    <a:pt x="31" y="23"/>
                  </a:cubicBezTo>
                  <a:cubicBezTo>
                    <a:pt x="29" y="24"/>
                    <a:pt x="28" y="26"/>
                    <a:pt x="28" y="28"/>
                  </a:cubicBezTo>
                  <a:cubicBezTo>
                    <a:pt x="28" y="29"/>
                    <a:pt x="29" y="30"/>
                    <a:pt x="29" y="31"/>
                  </a:cubicBezTo>
                  <a:cubicBezTo>
                    <a:pt x="29" y="32"/>
                    <a:pt x="30" y="32"/>
                    <a:pt x="32" y="33"/>
                  </a:cubicBezTo>
                  <a:cubicBezTo>
                    <a:pt x="33" y="34"/>
                    <a:pt x="35" y="35"/>
                    <a:pt x="38" y="36"/>
                  </a:cubicBezTo>
                  <a:cubicBezTo>
                    <a:pt x="41" y="37"/>
                    <a:pt x="44" y="38"/>
                    <a:pt x="48" y="39"/>
                  </a:cubicBezTo>
                  <a:cubicBezTo>
                    <a:pt x="53" y="41"/>
                    <a:pt x="57" y="42"/>
                    <a:pt x="61" y="44"/>
                  </a:cubicBezTo>
                  <a:cubicBezTo>
                    <a:pt x="65" y="46"/>
                    <a:pt x="68" y="48"/>
                    <a:pt x="71" y="50"/>
                  </a:cubicBezTo>
                  <a:cubicBezTo>
                    <a:pt x="74" y="52"/>
                    <a:pt x="76" y="55"/>
                    <a:pt x="78" y="59"/>
                  </a:cubicBezTo>
                  <a:cubicBezTo>
                    <a:pt x="80" y="62"/>
                    <a:pt x="81" y="66"/>
                    <a:pt x="81" y="71"/>
                  </a:cubicBezTo>
                  <a:cubicBezTo>
                    <a:pt x="81" y="76"/>
                    <a:pt x="80" y="81"/>
                    <a:pt x="78" y="85"/>
                  </a:cubicBezTo>
                  <a:cubicBezTo>
                    <a:pt x="76" y="89"/>
                    <a:pt x="73" y="92"/>
                    <a:pt x="69" y="94"/>
                  </a:cubicBezTo>
                  <a:cubicBezTo>
                    <a:pt x="66" y="97"/>
                    <a:pt x="61" y="98"/>
                    <a:pt x="57" y="100"/>
                  </a:cubicBezTo>
                  <a:cubicBezTo>
                    <a:pt x="52" y="101"/>
                    <a:pt x="47" y="101"/>
                    <a:pt x="41" y="101"/>
                  </a:cubicBezTo>
                  <a:cubicBezTo>
                    <a:pt x="34" y="101"/>
                    <a:pt x="26" y="100"/>
                    <a:pt x="19" y="98"/>
                  </a:cubicBezTo>
                  <a:cubicBezTo>
                    <a:pt x="12" y="96"/>
                    <a:pt x="6" y="93"/>
                    <a:pt x="0" y="90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14" y="73"/>
                    <a:pt x="20" y="76"/>
                    <a:pt x="25" y="77"/>
                  </a:cubicBezTo>
                  <a:cubicBezTo>
                    <a:pt x="31" y="79"/>
                    <a:pt x="36" y="79"/>
                    <a:pt x="43" y="79"/>
                  </a:cubicBezTo>
                  <a:cubicBezTo>
                    <a:pt x="47" y="79"/>
                    <a:pt x="51" y="79"/>
                    <a:pt x="53" y="78"/>
                  </a:cubicBezTo>
                  <a:cubicBezTo>
                    <a:pt x="55" y="76"/>
                    <a:pt x="56" y="75"/>
                    <a:pt x="56" y="72"/>
                  </a:cubicBezTo>
                  <a:cubicBezTo>
                    <a:pt x="56" y="71"/>
                    <a:pt x="55" y="70"/>
                    <a:pt x="55" y="69"/>
                  </a:cubicBezTo>
                  <a:cubicBezTo>
                    <a:pt x="54" y="68"/>
                    <a:pt x="54" y="67"/>
                    <a:pt x="53" y="67"/>
                  </a:cubicBezTo>
                  <a:cubicBezTo>
                    <a:pt x="51" y="66"/>
                    <a:pt x="50" y="65"/>
                    <a:pt x="48" y="64"/>
                  </a:cubicBezTo>
                  <a:cubicBezTo>
                    <a:pt x="46" y="64"/>
                    <a:pt x="44" y="63"/>
                    <a:pt x="41" y="62"/>
                  </a:cubicBezTo>
                  <a:cubicBezTo>
                    <a:pt x="36" y="60"/>
                    <a:pt x="30" y="59"/>
                    <a:pt x="26" y="57"/>
                  </a:cubicBezTo>
                  <a:cubicBezTo>
                    <a:pt x="21" y="55"/>
                    <a:pt x="17" y="53"/>
                    <a:pt x="13" y="51"/>
                  </a:cubicBezTo>
                  <a:cubicBezTo>
                    <a:pt x="10" y="48"/>
                    <a:pt x="8" y="45"/>
                    <a:pt x="6" y="42"/>
                  </a:cubicBezTo>
                  <a:cubicBezTo>
                    <a:pt x="4" y="38"/>
                    <a:pt x="3" y="34"/>
                    <a:pt x="3" y="29"/>
                  </a:cubicBezTo>
                  <a:cubicBezTo>
                    <a:pt x="3" y="24"/>
                    <a:pt x="4" y="19"/>
                    <a:pt x="6" y="16"/>
                  </a:cubicBezTo>
                  <a:cubicBezTo>
                    <a:pt x="8" y="12"/>
                    <a:pt x="10" y="9"/>
                    <a:pt x="14" y="7"/>
                  </a:cubicBezTo>
                  <a:cubicBezTo>
                    <a:pt x="17" y="4"/>
                    <a:pt x="21" y="3"/>
                    <a:pt x="26" y="2"/>
                  </a:cubicBezTo>
                  <a:cubicBezTo>
                    <a:pt x="31" y="0"/>
                    <a:pt x="36" y="0"/>
                    <a:pt x="42" y="0"/>
                  </a:cubicBezTo>
                  <a:cubicBezTo>
                    <a:pt x="48" y="0"/>
                    <a:pt x="54" y="1"/>
                    <a:pt x="61" y="3"/>
                  </a:cubicBezTo>
                  <a:cubicBezTo>
                    <a:pt x="67" y="4"/>
                    <a:pt x="73" y="7"/>
                    <a:pt x="78" y="9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5F97F97B-7167-425C-AC06-728B32F93851}"/>
                </a:ext>
              </a:extLst>
            </p:cNvPr>
            <p:cNvSpPr>
              <a:spLocks/>
            </p:cNvSpPr>
            <p:nvPr/>
          </p:nvSpPr>
          <p:spPr bwMode="auto">
            <a:xfrm>
              <a:off x="9760482" y="6039803"/>
              <a:ext cx="71438" cy="84138"/>
            </a:xfrm>
            <a:custGeom>
              <a:avLst/>
              <a:gdLst>
                <a:gd name="T0" fmla="*/ 85 w 85"/>
                <a:gd name="T1" fmla="*/ 80 h 101"/>
                <a:gd name="T2" fmla="*/ 77 w 85"/>
                <a:gd name="T3" fmla="*/ 88 h 101"/>
                <a:gd name="T4" fmla="*/ 69 w 85"/>
                <a:gd name="T5" fmla="*/ 95 h 101"/>
                <a:gd name="T6" fmla="*/ 58 w 85"/>
                <a:gd name="T7" fmla="*/ 100 h 101"/>
                <a:gd name="T8" fmla="*/ 45 w 85"/>
                <a:gd name="T9" fmla="*/ 101 h 101"/>
                <a:gd name="T10" fmla="*/ 27 w 85"/>
                <a:gd name="T11" fmla="*/ 98 h 101"/>
                <a:gd name="T12" fmla="*/ 13 w 85"/>
                <a:gd name="T13" fmla="*/ 87 h 101"/>
                <a:gd name="T14" fmla="*/ 3 w 85"/>
                <a:gd name="T15" fmla="*/ 71 h 101"/>
                <a:gd name="T16" fmla="*/ 0 w 85"/>
                <a:gd name="T17" fmla="*/ 51 h 101"/>
                <a:gd name="T18" fmla="*/ 3 w 85"/>
                <a:gd name="T19" fmla="*/ 30 h 101"/>
                <a:gd name="T20" fmla="*/ 13 w 85"/>
                <a:gd name="T21" fmla="*/ 14 h 101"/>
                <a:gd name="T22" fmla="*/ 28 w 85"/>
                <a:gd name="T23" fmla="*/ 4 h 101"/>
                <a:gd name="T24" fmla="*/ 46 w 85"/>
                <a:gd name="T25" fmla="*/ 0 h 101"/>
                <a:gd name="T26" fmla="*/ 68 w 85"/>
                <a:gd name="T27" fmla="*/ 5 h 101"/>
                <a:gd name="T28" fmla="*/ 85 w 85"/>
                <a:gd name="T29" fmla="*/ 21 h 101"/>
                <a:gd name="T30" fmla="*/ 68 w 85"/>
                <a:gd name="T31" fmla="*/ 38 h 101"/>
                <a:gd name="T32" fmla="*/ 63 w 85"/>
                <a:gd name="T33" fmla="*/ 33 h 101"/>
                <a:gd name="T34" fmla="*/ 58 w 85"/>
                <a:gd name="T35" fmla="*/ 28 h 101"/>
                <a:gd name="T36" fmla="*/ 53 w 85"/>
                <a:gd name="T37" fmla="*/ 26 h 101"/>
                <a:gd name="T38" fmla="*/ 46 w 85"/>
                <a:gd name="T39" fmla="*/ 25 h 101"/>
                <a:gd name="T40" fmla="*/ 37 w 85"/>
                <a:gd name="T41" fmla="*/ 26 h 101"/>
                <a:gd name="T42" fmla="*/ 31 w 85"/>
                <a:gd name="T43" fmla="*/ 32 h 101"/>
                <a:gd name="T44" fmla="*/ 27 w 85"/>
                <a:gd name="T45" fmla="*/ 40 h 101"/>
                <a:gd name="T46" fmla="*/ 26 w 85"/>
                <a:gd name="T47" fmla="*/ 51 h 101"/>
                <a:gd name="T48" fmla="*/ 27 w 85"/>
                <a:gd name="T49" fmla="*/ 61 h 101"/>
                <a:gd name="T50" fmla="*/ 31 w 85"/>
                <a:gd name="T51" fmla="*/ 69 h 101"/>
                <a:gd name="T52" fmla="*/ 37 w 85"/>
                <a:gd name="T53" fmla="*/ 75 h 101"/>
                <a:gd name="T54" fmla="*/ 46 w 85"/>
                <a:gd name="T55" fmla="*/ 77 h 101"/>
                <a:gd name="T56" fmla="*/ 52 w 85"/>
                <a:gd name="T57" fmla="*/ 76 h 101"/>
                <a:gd name="T58" fmla="*/ 58 w 85"/>
                <a:gd name="T59" fmla="*/ 73 h 101"/>
                <a:gd name="T60" fmla="*/ 64 w 85"/>
                <a:gd name="T61" fmla="*/ 69 h 101"/>
                <a:gd name="T62" fmla="*/ 69 w 85"/>
                <a:gd name="T63" fmla="*/ 64 h 101"/>
                <a:gd name="T64" fmla="*/ 85 w 85"/>
                <a:gd name="T65" fmla="*/ 8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01">
                  <a:moveTo>
                    <a:pt x="85" y="80"/>
                  </a:moveTo>
                  <a:cubicBezTo>
                    <a:pt x="83" y="83"/>
                    <a:pt x="80" y="86"/>
                    <a:pt x="77" y="88"/>
                  </a:cubicBezTo>
                  <a:cubicBezTo>
                    <a:pt x="75" y="91"/>
                    <a:pt x="72" y="93"/>
                    <a:pt x="69" y="95"/>
                  </a:cubicBezTo>
                  <a:cubicBezTo>
                    <a:pt x="65" y="97"/>
                    <a:pt x="62" y="98"/>
                    <a:pt x="58" y="100"/>
                  </a:cubicBezTo>
                  <a:cubicBezTo>
                    <a:pt x="54" y="101"/>
                    <a:pt x="50" y="101"/>
                    <a:pt x="45" y="101"/>
                  </a:cubicBezTo>
                  <a:cubicBezTo>
                    <a:pt x="39" y="101"/>
                    <a:pt x="33" y="100"/>
                    <a:pt x="27" y="98"/>
                  </a:cubicBezTo>
                  <a:cubicBezTo>
                    <a:pt x="22" y="95"/>
                    <a:pt x="17" y="92"/>
                    <a:pt x="13" y="87"/>
                  </a:cubicBezTo>
                  <a:cubicBezTo>
                    <a:pt x="9" y="83"/>
                    <a:pt x="5" y="77"/>
                    <a:pt x="3" y="71"/>
                  </a:cubicBezTo>
                  <a:cubicBezTo>
                    <a:pt x="1" y="65"/>
                    <a:pt x="0" y="58"/>
                    <a:pt x="0" y="51"/>
                  </a:cubicBezTo>
                  <a:cubicBezTo>
                    <a:pt x="0" y="43"/>
                    <a:pt x="1" y="36"/>
                    <a:pt x="3" y="30"/>
                  </a:cubicBezTo>
                  <a:cubicBezTo>
                    <a:pt x="5" y="24"/>
                    <a:pt x="9" y="19"/>
                    <a:pt x="13" y="14"/>
                  </a:cubicBezTo>
                  <a:cubicBezTo>
                    <a:pt x="17" y="10"/>
                    <a:pt x="22" y="6"/>
                    <a:pt x="28" y="4"/>
                  </a:cubicBezTo>
                  <a:cubicBezTo>
                    <a:pt x="33" y="1"/>
                    <a:pt x="39" y="0"/>
                    <a:pt x="46" y="0"/>
                  </a:cubicBezTo>
                  <a:cubicBezTo>
                    <a:pt x="54" y="0"/>
                    <a:pt x="62" y="2"/>
                    <a:pt x="68" y="5"/>
                  </a:cubicBezTo>
                  <a:cubicBezTo>
                    <a:pt x="74" y="9"/>
                    <a:pt x="80" y="14"/>
                    <a:pt x="85" y="21"/>
                  </a:cubicBezTo>
                  <a:cubicBezTo>
                    <a:pt x="68" y="38"/>
                    <a:pt x="68" y="38"/>
                    <a:pt x="68" y="38"/>
                  </a:cubicBezTo>
                  <a:cubicBezTo>
                    <a:pt x="66" y="36"/>
                    <a:pt x="65" y="35"/>
                    <a:pt x="63" y="33"/>
                  </a:cubicBezTo>
                  <a:cubicBezTo>
                    <a:pt x="62" y="31"/>
                    <a:pt x="60" y="30"/>
                    <a:pt x="58" y="28"/>
                  </a:cubicBezTo>
                  <a:cubicBezTo>
                    <a:pt x="57" y="27"/>
                    <a:pt x="55" y="26"/>
                    <a:pt x="53" y="26"/>
                  </a:cubicBezTo>
                  <a:cubicBezTo>
                    <a:pt x="51" y="25"/>
                    <a:pt x="48" y="25"/>
                    <a:pt x="46" y="25"/>
                  </a:cubicBezTo>
                  <a:cubicBezTo>
                    <a:pt x="43" y="25"/>
                    <a:pt x="40" y="25"/>
                    <a:pt x="37" y="26"/>
                  </a:cubicBezTo>
                  <a:cubicBezTo>
                    <a:pt x="35" y="28"/>
                    <a:pt x="33" y="29"/>
                    <a:pt x="31" y="32"/>
                  </a:cubicBezTo>
                  <a:cubicBezTo>
                    <a:pt x="29" y="34"/>
                    <a:pt x="28" y="37"/>
                    <a:pt x="27" y="40"/>
                  </a:cubicBezTo>
                  <a:cubicBezTo>
                    <a:pt x="26" y="43"/>
                    <a:pt x="26" y="47"/>
                    <a:pt x="26" y="51"/>
                  </a:cubicBezTo>
                  <a:cubicBezTo>
                    <a:pt x="26" y="55"/>
                    <a:pt x="26" y="58"/>
                    <a:pt x="27" y="61"/>
                  </a:cubicBezTo>
                  <a:cubicBezTo>
                    <a:pt x="28" y="64"/>
                    <a:pt x="29" y="67"/>
                    <a:pt x="31" y="69"/>
                  </a:cubicBezTo>
                  <a:cubicBezTo>
                    <a:pt x="33" y="72"/>
                    <a:pt x="35" y="73"/>
                    <a:pt x="37" y="75"/>
                  </a:cubicBezTo>
                  <a:cubicBezTo>
                    <a:pt x="40" y="76"/>
                    <a:pt x="43" y="77"/>
                    <a:pt x="46" y="77"/>
                  </a:cubicBezTo>
                  <a:cubicBezTo>
                    <a:pt x="48" y="77"/>
                    <a:pt x="50" y="76"/>
                    <a:pt x="52" y="76"/>
                  </a:cubicBezTo>
                  <a:cubicBezTo>
                    <a:pt x="55" y="75"/>
                    <a:pt x="57" y="74"/>
                    <a:pt x="58" y="73"/>
                  </a:cubicBezTo>
                  <a:cubicBezTo>
                    <a:pt x="60" y="72"/>
                    <a:pt x="62" y="71"/>
                    <a:pt x="64" y="69"/>
                  </a:cubicBezTo>
                  <a:cubicBezTo>
                    <a:pt x="65" y="68"/>
                    <a:pt x="67" y="66"/>
                    <a:pt x="69" y="64"/>
                  </a:cubicBezTo>
                  <a:lnTo>
                    <a:pt x="85" y="8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EB30F258-B6D2-4EAC-BC30-31E3E87951DB}"/>
                </a:ext>
              </a:extLst>
            </p:cNvPr>
            <p:cNvSpPr>
              <a:spLocks/>
            </p:cNvSpPr>
            <p:nvPr/>
          </p:nvSpPr>
          <p:spPr bwMode="auto">
            <a:xfrm>
              <a:off x="9847794" y="6011228"/>
              <a:ext cx="69850" cy="111125"/>
            </a:xfrm>
            <a:custGeom>
              <a:avLst/>
              <a:gdLst>
                <a:gd name="T0" fmla="*/ 59 w 84"/>
                <a:gd name="T1" fmla="*/ 135 h 135"/>
                <a:gd name="T2" fmla="*/ 59 w 84"/>
                <a:gd name="T3" fmla="*/ 83 h 135"/>
                <a:gd name="T4" fmla="*/ 55 w 84"/>
                <a:gd name="T5" fmla="*/ 66 h 135"/>
                <a:gd name="T6" fmla="*/ 42 w 84"/>
                <a:gd name="T7" fmla="*/ 60 h 135"/>
                <a:gd name="T8" fmla="*/ 35 w 84"/>
                <a:gd name="T9" fmla="*/ 61 h 135"/>
                <a:gd name="T10" fmla="*/ 30 w 84"/>
                <a:gd name="T11" fmla="*/ 65 h 135"/>
                <a:gd name="T12" fmla="*/ 27 w 84"/>
                <a:gd name="T13" fmla="*/ 71 h 135"/>
                <a:gd name="T14" fmla="*/ 25 w 84"/>
                <a:gd name="T15" fmla="*/ 82 h 135"/>
                <a:gd name="T16" fmla="*/ 25 w 84"/>
                <a:gd name="T17" fmla="*/ 135 h 135"/>
                <a:gd name="T18" fmla="*/ 0 w 84"/>
                <a:gd name="T19" fmla="*/ 135 h 135"/>
                <a:gd name="T20" fmla="*/ 0 w 84"/>
                <a:gd name="T21" fmla="*/ 13 h 135"/>
                <a:gd name="T22" fmla="*/ 25 w 84"/>
                <a:gd name="T23" fmla="*/ 0 h 135"/>
                <a:gd name="T24" fmla="*/ 25 w 84"/>
                <a:gd name="T25" fmla="*/ 44 h 135"/>
                <a:gd name="T26" fmla="*/ 29 w 84"/>
                <a:gd name="T27" fmla="*/ 41 h 135"/>
                <a:gd name="T28" fmla="*/ 35 w 84"/>
                <a:gd name="T29" fmla="*/ 38 h 135"/>
                <a:gd name="T30" fmla="*/ 41 w 84"/>
                <a:gd name="T31" fmla="*/ 37 h 135"/>
                <a:gd name="T32" fmla="*/ 48 w 84"/>
                <a:gd name="T33" fmla="*/ 36 h 135"/>
                <a:gd name="T34" fmla="*/ 64 w 84"/>
                <a:gd name="T35" fmla="*/ 39 h 135"/>
                <a:gd name="T36" fmla="*/ 75 w 84"/>
                <a:gd name="T37" fmla="*/ 48 h 135"/>
                <a:gd name="T38" fmla="*/ 82 w 84"/>
                <a:gd name="T39" fmla="*/ 62 h 135"/>
                <a:gd name="T40" fmla="*/ 84 w 84"/>
                <a:gd name="T41" fmla="*/ 80 h 135"/>
                <a:gd name="T42" fmla="*/ 84 w 84"/>
                <a:gd name="T43" fmla="*/ 135 h 135"/>
                <a:gd name="T44" fmla="*/ 59 w 84"/>
                <a:gd name="T45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4" h="135">
                  <a:moveTo>
                    <a:pt x="59" y="135"/>
                  </a:moveTo>
                  <a:cubicBezTo>
                    <a:pt x="59" y="83"/>
                    <a:pt x="59" y="83"/>
                    <a:pt x="59" y="83"/>
                  </a:cubicBezTo>
                  <a:cubicBezTo>
                    <a:pt x="59" y="75"/>
                    <a:pt x="57" y="69"/>
                    <a:pt x="55" y="66"/>
                  </a:cubicBezTo>
                  <a:cubicBezTo>
                    <a:pt x="52" y="62"/>
                    <a:pt x="48" y="60"/>
                    <a:pt x="42" y="60"/>
                  </a:cubicBezTo>
                  <a:cubicBezTo>
                    <a:pt x="39" y="60"/>
                    <a:pt x="37" y="60"/>
                    <a:pt x="35" y="61"/>
                  </a:cubicBezTo>
                  <a:cubicBezTo>
                    <a:pt x="33" y="62"/>
                    <a:pt x="31" y="63"/>
                    <a:pt x="30" y="65"/>
                  </a:cubicBezTo>
                  <a:cubicBezTo>
                    <a:pt x="28" y="66"/>
                    <a:pt x="27" y="69"/>
                    <a:pt x="27" y="71"/>
                  </a:cubicBezTo>
                  <a:cubicBezTo>
                    <a:pt x="26" y="74"/>
                    <a:pt x="25" y="78"/>
                    <a:pt x="25" y="82"/>
                  </a:cubicBezTo>
                  <a:cubicBezTo>
                    <a:pt x="25" y="135"/>
                    <a:pt x="25" y="135"/>
                    <a:pt x="25" y="13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44"/>
                    <a:pt x="25" y="44"/>
                    <a:pt x="25" y="44"/>
                  </a:cubicBezTo>
                  <a:cubicBezTo>
                    <a:pt x="27" y="43"/>
                    <a:pt x="28" y="42"/>
                    <a:pt x="29" y="41"/>
                  </a:cubicBezTo>
                  <a:cubicBezTo>
                    <a:pt x="31" y="40"/>
                    <a:pt x="33" y="39"/>
                    <a:pt x="35" y="38"/>
                  </a:cubicBezTo>
                  <a:cubicBezTo>
                    <a:pt x="37" y="38"/>
                    <a:pt x="39" y="37"/>
                    <a:pt x="41" y="37"/>
                  </a:cubicBezTo>
                  <a:cubicBezTo>
                    <a:pt x="43" y="36"/>
                    <a:pt x="46" y="36"/>
                    <a:pt x="48" y="36"/>
                  </a:cubicBezTo>
                  <a:cubicBezTo>
                    <a:pt x="54" y="36"/>
                    <a:pt x="60" y="37"/>
                    <a:pt x="64" y="39"/>
                  </a:cubicBezTo>
                  <a:cubicBezTo>
                    <a:pt x="69" y="41"/>
                    <a:pt x="73" y="44"/>
                    <a:pt x="75" y="48"/>
                  </a:cubicBezTo>
                  <a:cubicBezTo>
                    <a:pt x="78" y="52"/>
                    <a:pt x="81" y="56"/>
                    <a:pt x="82" y="62"/>
                  </a:cubicBezTo>
                  <a:cubicBezTo>
                    <a:pt x="83" y="67"/>
                    <a:pt x="84" y="74"/>
                    <a:pt x="84" y="80"/>
                  </a:cubicBezTo>
                  <a:cubicBezTo>
                    <a:pt x="84" y="135"/>
                    <a:pt x="84" y="135"/>
                    <a:pt x="84" y="135"/>
                  </a:cubicBezTo>
                  <a:lnTo>
                    <a:pt x="59" y="135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A1EBB2AF-E7E9-4340-BA56-4C36A5BCB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9938282" y="6011228"/>
              <a:ext cx="20638" cy="111125"/>
            </a:xfrm>
            <a:custGeom>
              <a:avLst/>
              <a:gdLst>
                <a:gd name="T0" fmla="*/ 0 w 13"/>
                <a:gd name="T1" fmla="*/ 70 h 70"/>
                <a:gd name="T2" fmla="*/ 0 w 13"/>
                <a:gd name="T3" fmla="*/ 6 h 70"/>
                <a:gd name="T4" fmla="*/ 13 w 13"/>
                <a:gd name="T5" fmla="*/ 0 h 70"/>
                <a:gd name="T6" fmla="*/ 13 w 13"/>
                <a:gd name="T7" fmla="*/ 70 h 70"/>
                <a:gd name="T8" fmla="*/ 0 w 13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70">
                  <a:moveTo>
                    <a:pt x="0" y="70"/>
                  </a:moveTo>
                  <a:lnTo>
                    <a:pt x="0" y="6"/>
                  </a:lnTo>
                  <a:lnTo>
                    <a:pt x="13" y="0"/>
                  </a:lnTo>
                  <a:lnTo>
                    <a:pt x="13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D2F70BA5-C158-40E9-BEE9-29C19F5224D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76382" y="6039803"/>
              <a:ext cx="69850" cy="84138"/>
            </a:xfrm>
            <a:custGeom>
              <a:avLst/>
              <a:gdLst>
                <a:gd name="T0" fmla="*/ 58 w 83"/>
                <a:gd name="T1" fmla="*/ 99 h 101"/>
                <a:gd name="T2" fmla="*/ 58 w 83"/>
                <a:gd name="T3" fmla="*/ 93 h 101"/>
                <a:gd name="T4" fmla="*/ 54 w 83"/>
                <a:gd name="T5" fmla="*/ 96 h 101"/>
                <a:gd name="T6" fmla="*/ 49 w 83"/>
                <a:gd name="T7" fmla="*/ 99 h 101"/>
                <a:gd name="T8" fmla="*/ 42 w 83"/>
                <a:gd name="T9" fmla="*/ 101 h 101"/>
                <a:gd name="T10" fmla="*/ 36 w 83"/>
                <a:gd name="T11" fmla="*/ 101 h 101"/>
                <a:gd name="T12" fmla="*/ 23 w 83"/>
                <a:gd name="T13" fmla="*/ 99 h 101"/>
                <a:gd name="T14" fmla="*/ 11 w 83"/>
                <a:gd name="T15" fmla="*/ 93 h 101"/>
                <a:gd name="T16" fmla="*/ 3 w 83"/>
                <a:gd name="T17" fmla="*/ 82 h 101"/>
                <a:gd name="T18" fmla="*/ 0 w 83"/>
                <a:gd name="T19" fmla="*/ 67 h 101"/>
                <a:gd name="T20" fmla="*/ 3 w 83"/>
                <a:gd name="T21" fmla="*/ 53 h 101"/>
                <a:gd name="T22" fmla="*/ 11 w 83"/>
                <a:gd name="T23" fmla="*/ 42 h 101"/>
                <a:gd name="T24" fmla="*/ 24 w 83"/>
                <a:gd name="T25" fmla="*/ 36 h 101"/>
                <a:gd name="T26" fmla="*/ 39 w 83"/>
                <a:gd name="T27" fmla="*/ 34 h 101"/>
                <a:gd name="T28" fmla="*/ 50 w 83"/>
                <a:gd name="T29" fmla="*/ 36 h 101"/>
                <a:gd name="T30" fmla="*/ 58 w 83"/>
                <a:gd name="T31" fmla="*/ 38 h 101"/>
                <a:gd name="T32" fmla="*/ 58 w 83"/>
                <a:gd name="T33" fmla="*/ 33 h 101"/>
                <a:gd name="T34" fmla="*/ 54 w 83"/>
                <a:gd name="T35" fmla="*/ 25 h 101"/>
                <a:gd name="T36" fmla="*/ 44 w 83"/>
                <a:gd name="T37" fmla="*/ 21 h 101"/>
                <a:gd name="T38" fmla="*/ 30 w 83"/>
                <a:gd name="T39" fmla="*/ 22 h 101"/>
                <a:gd name="T40" fmla="*/ 17 w 83"/>
                <a:gd name="T41" fmla="*/ 27 h 101"/>
                <a:gd name="T42" fmla="*/ 7 w 83"/>
                <a:gd name="T43" fmla="*/ 10 h 101"/>
                <a:gd name="T44" fmla="*/ 25 w 83"/>
                <a:gd name="T45" fmla="*/ 2 h 101"/>
                <a:gd name="T46" fmla="*/ 44 w 83"/>
                <a:gd name="T47" fmla="*/ 0 h 101"/>
                <a:gd name="T48" fmla="*/ 60 w 83"/>
                <a:gd name="T49" fmla="*/ 2 h 101"/>
                <a:gd name="T50" fmla="*/ 72 w 83"/>
                <a:gd name="T51" fmla="*/ 9 h 101"/>
                <a:gd name="T52" fmla="*/ 80 w 83"/>
                <a:gd name="T53" fmla="*/ 19 h 101"/>
                <a:gd name="T54" fmla="*/ 83 w 83"/>
                <a:gd name="T55" fmla="*/ 34 h 101"/>
                <a:gd name="T56" fmla="*/ 83 w 83"/>
                <a:gd name="T57" fmla="*/ 99 h 101"/>
                <a:gd name="T58" fmla="*/ 58 w 83"/>
                <a:gd name="T59" fmla="*/ 99 h 101"/>
                <a:gd name="T60" fmla="*/ 58 w 83"/>
                <a:gd name="T61" fmla="*/ 58 h 101"/>
                <a:gd name="T62" fmla="*/ 54 w 83"/>
                <a:gd name="T63" fmla="*/ 57 h 101"/>
                <a:gd name="T64" fmla="*/ 51 w 83"/>
                <a:gd name="T65" fmla="*/ 55 h 101"/>
                <a:gd name="T66" fmla="*/ 46 w 83"/>
                <a:gd name="T67" fmla="*/ 55 h 101"/>
                <a:gd name="T68" fmla="*/ 40 w 83"/>
                <a:gd name="T69" fmla="*/ 54 h 101"/>
                <a:gd name="T70" fmla="*/ 29 w 83"/>
                <a:gd name="T71" fmla="*/ 58 h 101"/>
                <a:gd name="T72" fmla="*/ 25 w 83"/>
                <a:gd name="T73" fmla="*/ 67 h 101"/>
                <a:gd name="T74" fmla="*/ 26 w 83"/>
                <a:gd name="T75" fmla="*/ 71 h 101"/>
                <a:gd name="T76" fmla="*/ 28 w 83"/>
                <a:gd name="T77" fmla="*/ 76 h 101"/>
                <a:gd name="T78" fmla="*/ 33 w 83"/>
                <a:gd name="T79" fmla="*/ 78 h 101"/>
                <a:gd name="T80" fmla="*/ 40 w 83"/>
                <a:gd name="T81" fmla="*/ 80 h 101"/>
                <a:gd name="T82" fmla="*/ 46 w 83"/>
                <a:gd name="T83" fmla="*/ 79 h 101"/>
                <a:gd name="T84" fmla="*/ 51 w 83"/>
                <a:gd name="T85" fmla="*/ 77 h 101"/>
                <a:gd name="T86" fmla="*/ 55 w 83"/>
                <a:gd name="T87" fmla="*/ 74 h 101"/>
                <a:gd name="T88" fmla="*/ 58 w 83"/>
                <a:gd name="T89" fmla="*/ 71 h 101"/>
                <a:gd name="T90" fmla="*/ 58 w 83"/>
                <a:gd name="T91" fmla="*/ 5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3" h="101">
                  <a:moveTo>
                    <a:pt x="58" y="99"/>
                  </a:moveTo>
                  <a:cubicBezTo>
                    <a:pt x="58" y="93"/>
                    <a:pt x="58" y="93"/>
                    <a:pt x="58" y="93"/>
                  </a:cubicBezTo>
                  <a:cubicBezTo>
                    <a:pt x="57" y="94"/>
                    <a:pt x="55" y="95"/>
                    <a:pt x="54" y="96"/>
                  </a:cubicBezTo>
                  <a:cubicBezTo>
                    <a:pt x="52" y="97"/>
                    <a:pt x="51" y="98"/>
                    <a:pt x="49" y="99"/>
                  </a:cubicBezTo>
                  <a:cubicBezTo>
                    <a:pt x="47" y="100"/>
                    <a:pt x="44" y="100"/>
                    <a:pt x="42" y="101"/>
                  </a:cubicBezTo>
                  <a:cubicBezTo>
                    <a:pt x="40" y="101"/>
                    <a:pt x="38" y="101"/>
                    <a:pt x="36" y="101"/>
                  </a:cubicBezTo>
                  <a:cubicBezTo>
                    <a:pt x="31" y="101"/>
                    <a:pt x="27" y="100"/>
                    <a:pt x="23" y="99"/>
                  </a:cubicBezTo>
                  <a:cubicBezTo>
                    <a:pt x="18" y="98"/>
                    <a:pt x="14" y="96"/>
                    <a:pt x="11" y="93"/>
                  </a:cubicBezTo>
                  <a:cubicBezTo>
                    <a:pt x="8" y="90"/>
                    <a:pt x="5" y="86"/>
                    <a:pt x="3" y="82"/>
                  </a:cubicBezTo>
                  <a:cubicBezTo>
                    <a:pt x="1" y="78"/>
                    <a:pt x="0" y="73"/>
                    <a:pt x="0" y="67"/>
                  </a:cubicBezTo>
                  <a:cubicBezTo>
                    <a:pt x="0" y="61"/>
                    <a:pt x="1" y="57"/>
                    <a:pt x="3" y="53"/>
                  </a:cubicBezTo>
                  <a:cubicBezTo>
                    <a:pt x="5" y="48"/>
                    <a:pt x="8" y="45"/>
                    <a:pt x="11" y="42"/>
                  </a:cubicBezTo>
                  <a:cubicBezTo>
                    <a:pt x="15" y="40"/>
                    <a:pt x="19" y="38"/>
                    <a:pt x="24" y="36"/>
                  </a:cubicBezTo>
                  <a:cubicBezTo>
                    <a:pt x="28" y="35"/>
                    <a:pt x="33" y="34"/>
                    <a:pt x="39" y="34"/>
                  </a:cubicBezTo>
                  <a:cubicBezTo>
                    <a:pt x="43" y="34"/>
                    <a:pt x="47" y="35"/>
                    <a:pt x="50" y="36"/>
                  </a:cubicBezTo>
                  <a:cubicBezTo>
                    <a:pt x="53" y="36"/>
                    <a:pt x="56" y="37"/>
                    <a:pt x="58" y="38"/>
                  </a:cubicBezTo>
                  <a:cubicBezTo>
                    <a:pt x="58" y="33"/>
                    <a:pt x="58" y="33"/>
                    <a:pt x="58" y="33"/>
                  </a:cubicBezTo>
                  <a:cubicBezTo>
                    <a:pt x="58" y="30"/>
                    <a:pt x="56" y="27"/>
                    <a:pt x="54" y="25"/>
                  </a:cubicBezTo>
                  <a:cubicBezTo>
                    <a:pt x="52" y="22"/>
                    <a:pt x="48" y="21"/>
                    <a:pt x="44" y="21"/>
                  </a:cubicBezTo>
                  <a:cubicBezTo>
                    <a:pt x="38" y="21"/>
                    <a:pt x="33" y="21"/>
                    <a:pt x="30" y="22"/>
                  </a:cubicBezTo>
                  <a:cubicBezTo>
                    <a:pt x="26" y="23"/>
                    <a:pt x="22" y="25"/>
                    <a:pt x="17" y="27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14" y="6"/>
                    <a:pt x="19" y="4"/>
                    <a:pt x="25" y="2"/>
                  </a:cubicBezTo>
                  <a:cubicBezTo>
                    <a:pt x="30" y="1"/>
                    <a:pt x="37" y="0"/>
                    <a:pt x="44" y="0"/>
                  </a:cubicBezTo>
                  <a:cubicBezTo>
                    <a:pt x="50" y="0"/>
                    <a:pt x="55" y="1"/>
                    <a:pt x="60" y="2"/>
                  </a:cubicBezTo>
                  <a:cubicBezTo>
                    <a:pt x="65" y="4"/>
                    <a:pt x="69" y="6"/>
                    <a:pt x="72" y="9"/>
                  </a:cubicBezTo>
                  <a:cubicBezTo>
                    <a:pt x="76" y="12"/>
                    <a:pt x="79" y="15"/>
                    <a:pt x="80" y="19"/>
                  </a:cubicBezTo>
                  <a:cubicBezTo>
                    <a:pt x="82" y="24"/>
                    <a:pt x="83" y="29"/>
                    <a:pt x="83" y="34"/>
                  </a:cubicBezTo>
                  <a:cubicBezTo>
                    <a:pt x="83" y="99"/>
                    <a:pt x="83" y="99"/>
                    <a:pt x="83" y="99"/>
                  </a:cubicBezTo>
                  <a:lnTo>
                    <a:pt x="58" y="99"/>
                  </a:lnTo>
                  <a:close/>
                  <a:moveTo>
                    <a:pt x="58" y="58"/>
                  </a:moveTo>
                  <a:cubicBezTo>
                    <a:pt x="57" y="58"/>
                    <a:pt x="55" y="57"/>
                    <a:pt x="54" y="57"/>
                  </a:cubicBezTo>
                  <a:cubicBezTo>
                    <a:pt x="53" y="56"/>
                    <a:pt x="52" y="56"/>
                    <a:pt x="51" y="55"/>
                  </a:cubicBezTo>
                  <a:cubicBezTo>
                    <a:pt x="49" y="55"/>
                    <a:pt x="48" y="55"/>
                    <a:pt x="46" y="55"/>
                  </a:cubicBezTo>
                  <a:cubicBezTo>
                    <a:pt x="44" y="54"/>
                    <a:pt x="42" y="54"/>
                    <a:pt x="40" y="54"/>
                  </a:cubicBezTo>
                  <a:cubicBezTo>
                    <a:pt x="35" y="54"/>
                    <a:pt x="31" y="55"/>
                    <a:pt x="29" y="58"/>
                  </a:cubicBezTo>
                  <a:cubicBezTo>
                    <a:pt x="26" y="60"/>
                    <a:pt x="25" y="63"/>
                    <a:pt x="25" y="67"/>
                  </a:cubicBezTo>
                  <a:cubicBezTo>
                    <a:pt x="25" y="68"/>
                    <a:pt x="25" y="70"/>
                    <a:pt x="26" y="71"/>
                  </a:cubicBezTo>
                  <a:cubicBezTo>
                    <a:pt x="26" y="73"/>
                    <a:pt x="27" y="74"/>
                    <a:pt x="28" y="76"/>
                  </a:cubicBezTo>
                  <a:cubicBezTo>
                    <a:pt x="30" y="77"/>
                    <a:pt x="31" y="78"/>
                    <a:pt x="33" y="78"/>
                  </a:cubicBezTo>
                  <a:cubicBezTo>
                    <a:pt x="35" y="79"/>
                    <a:pt x="37" y="80"/>
                    <a:pt x="40" y="80"/>
                  </a:cubicBezTo>
                  <a:cubicBezTo>
                    <a:pt x="42" y="80"/>
                    <a:pt x="44" y="79"/>
                    <a:pt x="46" y="79"/>
                  </a:cubicBezTo>
                  <a:cubicBezTo>
                    <a:pt x="48" y="78"/>
                    <a:pt x="49" y="78"/>
                    <a:pt x="51" y="77"/>
                  </a:cubicBezTo>
                  <a:cubicBezTo>
                    <a:pt x="52" y="76"/>
                    <a:pt x="54" y="75"/>
                    <a:pt x="55" y="74"/>
                  </a:cubicBezTo>
                  <a:cubicBezTo>
                    <a:pt x="56" y="73"/>
                    <a:pt x="57" y="72"/>
                    <a:pt x="58" y="71"/>
                  </a:cubicBezTo>
                  <a:lnTo>
                    <a:pt x="58" y="5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A56BA194-9FE8-4275-BF5A-8F7F1ABE6A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5282" y="6039803"/>
              <a:ext cx="69850" cy="82550"/>
            </a:xfrm>
            <a:custGeom>
              <a:avLst/>
              <a:gdLst>
                <a:gd name="T0" fmla="*/ 59 w 84"/>
                <a:gd name="T1" fmla="*/ 99 h 99"/>
                <a:gd name="T2" fmla="*/ 59 w 84"/>
                <a:gd name="T3" fmla="*/ 47 h 99"/>
                <a:gd name="T4" fmla="*/ 55 w 84"/>
                <a:gd name="T5" fmla="*/ 30 h 99"/>
                <a:gd name="T6" fmla="*/ 42 w 84"/>
                <a:gd name="T7" fmla="*/ 24 h 99"/>
                <a:gd name="T8" fmla="*/ 35 w 84"/>
                <a:gd name="T9" fmla="*/ 25 h 99"/>
                <a:gd name="T10" fmla="*/ 30 w 84"/>
                <a:gd name="T11" fmla="*/ 29 h 99"/>
                <a:gd name="T12" fmla="*/ 27 w 84"/>
                <a:gd name="T13" fmla="*/ 35 h 99"/>
                <a:gd name="T14" fmla="*/ 26 w 84"/>
                <a:gd name="T15" fmla="*/ 46 h 99"/>
                <a:gd name="T16" fmla="*/ 26 w 84"/>
                <a:gd name="T17" fmla="*/ 99 h 99"/>
                <a:gd name="T18" fmla="*/ 0 w 84"/>
                <a:gd name="T19" fmla="*/ 99 h 99"/>
                <a:gd name="T20" fmla="*/ 0 w 84"/>
                <a:gd name="T21" fmla="*/ 2 h 99"/>
                <a:gd name="T22" fmla="*/ 26 w 84"/>
                <a:gd name="T23" fmla="*/ 2 h 99"/>
                <a:gd name="T24" fmla="*/ 26 w 84"/>
                <a:gd name="T25" fmla="*/ 8 h 99"/>
                <a:gd name="T26" fmla="*/ 30 w 84"/>
                <a:gd name="T27" fmla="*/ 5 h 99"/>
                <a:gd name="T28" fmla="*/ 35 w 84"/>
                <a:gd name="T29" fmla="*/ 2 h 99"/>
                <a:gd name="T30" fmla="*/ 41 w 84"/>
                <a:gd name="T31" fmla="*/ 1 h 99"/>
                <a:gd name="T32" fmla="*/ 48 w 84"/>
                <a:gd name="T33" fmla="*/ 0 h 99"/>
                <a:gd name="T34" fmla="*/ 64 w 84"/>
                <a:gd name="T35" fmla="*/ 3 h 99"/>
                <a:gd name="T36" fmla="*/ 76 w 84"/>
                <a:gd name="T37" fmla="*/ 12 h 99"/>
                <a:gd name="T38" fmla="*/ 82 w 84"/>
                <a:gd name="T39" fmla="*/ 26 h 99"/>
                <a:gd name="T40" fmla="*/ 84 w 84"/>
                <a:gd name="T41" fmla="*/ 44 h 99"/>
                <a:gd name="T42" fmla="*/ 84 w 84"/>
                <a:gd name="T43" fmla="*/ 99 h 99"/>
                <a:gd name="T44" fmla="*/ 59 w 84"/>
                <a:gd name="T4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4" h="99">
                  <a:moveTo>
                    <a:pt x="59" y="99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59" y="39"/>
                    <a:pt x="58" y="33"/>
                    <a:pt x="55" y="30"/>
                  </a:cubicBezTo>
                  <a:cubicBezTo>
                    <a:pt x="53" y="26"/>
                    <a:pt x="48" y="24"/>
                    <a:pt x="42" y="24"/>
                  </a:cubicBezTo>
                  <a:cubicBezTo>
                    <a:pt x="40" y="24"/>
                    <a:pt x="37" y="24"/>
                    <a:pt x="35" y="25"/>
                  </a:cubicBezTo>
                  <a:cubicBezTo>
                    <a:pt x="33" y="26"/>
                    <a:pt x="31" y="27"/>
                    <a:pt x="30" y="29"/>
                  </a:cubicBezTo>
                  <a:cubicBezTo>
                    <a:pt x="29" y="30"/>
                    <a:pt x="28" y="33"/>
                    <a:pt x="27" y="35"/>
                  </a:cubicBezTo>
                  <a:cubicBezTo>
                    <a:pt x="26" y="38"/>
                    <a:pt x="26" y="42"/>
                    <a:pt x="26" y="46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7" y="7"/>
                    <a:pt x="28" y="6"/>
                    <a:pt x="30" y="5"/>
                  </a:cubicBezTo>
                  <a:cubicBezTo>
                    <a:pt x="31" y="4"/>
                    <a:pt x="33" y="3"/>
                    <a:pt x="35" y="2"/>
                  </a:cubicBezTo>
                  <a:cubicBezTo>
                    <a:pt x="37" y="2"/>
                    <a:pt x="39" y="1"/>
                    <a:pt x="41" y="1"/>
                  </a:cubicBezTo>
                  <a:cubicBezTo>
                    <a:pt x="44" y="0"/>
                    <a:pt x="46" y="0"/>
                    <a:pt x="48" y="0"/>
                  </a:cubicBezTo>
                  <a:cubicBezTo>
                    <a:pt x="55" y="0"/>
                    <a:pt x="60" y="1"/>
                    <a:pt x="64" y="3"/>
                  </a:cubicBezTo>
                  <a:cubicBezTo>
                    <a:pt x="69" y="5"/>
                    <a:pt x="73" y="8"/>
                    <a:pt x="76" y="12"/>
                  </a:cubicBezTo>
                  <a:cubicBezTo>
                    <a:pt x="79" y="16"/>
                    <a:pt x="81" y="20"/>
                    <a:pt x="82" y="26"/>
                  </a:cubicBezTo>
                  <a:cubicBezTo>
                    <a:pt x="84" y="31"/>
                    <a:pt x="84" y="38"/>
                    <a:pt x="84" y="44"/>
                  </a:cubicBezTo>
                  <a:cubicBezTo>
                    <a:pt x="84" y="99"/>
                    <a:pt x="84" y="99"/>
                    <a:pt x="84" y="99"/>
                  </a:cubicBezTo>
                  <a:lnTo>
                    <a:pt x="59" y="99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F1387C46-76FC-416E-B132-BEFD1F22DA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51007" y="6011228"/>
              <a:ext cx="69850" cy="112713"/>
            </a:xfrm>
            <a:custGeom>
              <a:avLst/>
              <a:gdLst>
                <a:gd name="T0" fmla="*/ 58 w 84"/>
                <a:gd name="T1" fmla="*/ 135 h 137"/>
                <a:gd name="T2" fmla="*/ 58 w 84"/>
                <a:gd name="T3" fmla="*/ 129 h 137"/>
                <a:gd name="T4" fmla="*/ 55 w 84"/>
                <a:gd name="T5" fmla="*/ 132 h 137"/>
                <a:gd name="T6" fmla="*/ 50 w 84"/>
                <a:gd name="T7" fmla="*/ 135 h 137"/>
                <a:gd name="T8" fmla="*/ 45 w 84"/>
                <a:gd name="T9" fmla="*/ 137 h 137"/>
                <a:gd name="T10" fmla="*/ 38 w 84"/>
                <a:gd name="T11" fmla="*/ 137 h 137"/>
                <a:gd name="T12" fmla="*/ 23 w 84"/>
                <a:gd name="T13" fmla="*/ 134 h 137"/>
                <a:gd name="T14" fmla="*/ 11 w 84"/>
                <a:gd name="T15" fmla="*/ 125 h 137"/>
                <a:gd name="T16" fmla="*/ 3 w 84"/>
                <a:gd name="T17" fmla="*/ 109 h 137"/>
                <a:gd name="T18" fmla="*/ 0 w 84"/>
                <a:gd name="T19" fmla="*/ 85 h 137"/>
                <a:gd name="T20" fmla="*/ 3 w 84"/>
                <a:gd name="T21" fmla="*/ 65 h 137"/>
                <a:gd name="T22" fmla="*/ 10 w 84"/>
                <a:gd name="T23" fmla="*/ 50 h 137"/>
                <a:gd name="T24" fmla="*/ 22 w 84"/>
                <a:gd name="T25" fmla="*/ 40 h 137"/>
                <a:gd name="T26" fmla="*/ 38 w 84"/>
                <a:gd name="T27" fmla="*/ 36 h 137"/>
                <a:gd name="T28" fmla="*/ 44 w 84"/>
                <a:gd name="T29" fmla="*/ 36 h 137"/>
                <a:gd name="T30" fmla="*/ 50 w 84"/>
                <a:gd name="T31" fmla="*/ 38 h 137"/>
                <a:gd name="T32" fmla="*/ 55 w 84"/>
                <a:gd name="T33" fmla="*/ 41 h 137"/>
                <a:gd name="T34" fmla="*/ 58 w 84"/>
                <a:gd name="T35" fmla="*/ 44 h 137"/>
                <a:gd name="T36" fmla="*/ 58 w 84"/>
                <a:gd name="T37" fmla="*/ 13 h 137"/>
                <a:gd name="T38" fmla="*/ 84 w 84"/>
                <a:gd name="T39" fmla="*/ 0 h 137"/>
                <a:gd name="T40" fmla="*/ 84 w 84"/>
                <a:gd name="T41" fmla="*/ 135 h 137"/>
                <a:gd name="T42" fmla="*/ 58 w 84"/>
                <a:gd name="T43" fmla="*/ 135 h 137"/>
                <a:gd name="T44" fmla="*/ 58 w 84"/>
                <a:gd name="T45" fmla="*/ 68 h 137"/>
                <a:gd name="T46" fmla="*/ 55 w 84"/>
                <a:gd name="T47" fmla="*/ 65 h 137"/>
                <a:gd name="T48" fmla="*/ 52 w 84"/>
                <a:gd name="T49" fmla="*/ 62 h 137"/>
                <a:gd name="T50" fmla="*/ 47 w 84"/>
                <a:gd name="T51" fmla="*/ 61 h 137"/>
                <a:gd name="T52" fmla="*/ 41 w 84"/>
                <a:gd name="T53" fmla="*/ 60 h 137"/>
                <a:gd name="T54" fmla="*/ 30 w 84"/>
                <a:gd name="T55" fmla="*/ 66 h 137"/>
                <a:gd name="T56" fmla="*/ 26 w 84"/>
                <a:gd name="T57" fmla="*/ 85 h 137"/>
                <a:gd name="T58" fmla="*/ 27 w 84"/>
                <a:gd name="T59" fmla="*/ 98 h 137"/>
                <a:gd name="T60" fmla="*/ 31 w 84"/>
                <a:gd name="T61" fmla="*/ 106 h 137"/>
                <a:gd name="T62" fmla="*/ 36 w 84"/>
                <a:gd name="T63" fmla="*/ 111 h 137"/>
                <a:gd name="T64" fmla="*/ 43 w 84"/>
                <a:gd name="T65" fmla="*/ 113 h 137"/>
                <a:gd name="T66" fmla="*/ 48 w 84"/>
                <a:gd name="T67" fmla="*/ 112 h 137"/>
                <a:gd name="T68" fmla="*/ 52 w 84"/>
                <a:gd name="T69" fmla="*/ 111 h 137"/>
                <a:gd name="T70" fmla="*/ 56 w 84"/>
                <a:gd name="T71" fmla="*/ 108 h 137"/>
                <a:gd name="T72" fmla="*/ 58 w 84"/>
                <a:gd name="T73" fmla="*/ 105 h 137"/>
                <a:gd name="T74" fmla="*/ 58 w 84"/>
                <a:gd name="T75" fmla="*/ 68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4" h="137">
                  <a:moveTo>
                    <a:pt x="58" y="135"/>
                  </a:moveTo>
                  <a:cubicBezTo>
                    <a:pt x="58" y="129"/>
                    <a:pt x="58" y="129"/>
                    <a:pt x="58" y="129"/>
                  </a:cubicBezTo>
                  <a:cubicBezTo>
                    <a:pt x="57" y="130"/>
                    <a:pt x="56" y="131"/>
                    <a:pt x="55" y="132"/>
                  </a:cubicBezTo>
                  <a:cubicBezTo>
                    <a:pt x="53" y="133"/>
                    <a:pt x="52" y="134"/>
                    <a:pt x="50" y="135"/>
                  </a:cubicBezTo>
                  <a:cubicBezTo>
                    <a:pt x="48" y="136"/>
                    <a:pt x="47" y="136"/>
                    <a:pt x="45" y="137"/>
                  </a:cubicBezTo>
                  <a:cubicBezTo>
                    <a:pt x="43" y="137"/>
                    <a:pt x="40" y="137"/>
                    <a:pt x="38" y="137"/>
                  </a:cubicBezTo>
                  <a:cubicBezTo>
                    <a:pt x="33" y="137"/>
                    <a:pt x="28" y="136"/>
                    <a:pt x="23" y="134"/>
                  </a:cubicBezTo>
                  <a:cubicBezTo>
                    <a:pt x="19" y="132"/>
                    <a:pt x="15" y="129"/>
                    <a:pt x="11" y="125"/>
                  </a:cubicBezTo>
                  <a:cubicBezTo>
                    <a:pt x="8" y="121"/>
                    <a:pt x="5" y="115"/>
                    <a:pt x="3" y="109"/>
                  </a:cubicBezTo>
                  <a:cubicBezTo>
                    <a:pt x="1" y="102"/>
                    <a:pt x="0" y="94"/>
                    <a:pt x="0" y="85"/>
                  </a:cubicBezTo>
                  <a:cubicBezTo>
                    <a:pt x="0" y="78"/>
                    <a:pt x="1" y="71"/>
                    <a:pt x="3" y="65"/>
                  </a:cubicBezTo>
                  <a:cubicBezTo>
                    <a:pt x="4" y="59"/>
                    <a:pt x="7" y="54"/>
                    <a:pt x="10" y="50"/>
                  </a:cubicBezTo>
                  <a:cubicBezTo>
                    <a:pt x="13" y="45"/>
                    <a:pt x="17" y="42"/>
                    <a:pt x="22" y="40"/>
                  </a:cubicBezTo>
                  <a:cubicBezTo>
                    <a:pt x="27" y="37"/>
                    <a:pt x="32" y="36"/>
                    <a:pt x="38" y="36"/>
                  </a:cubicBezTo>
                  <a:cubicBezTo>
                    <a:pt x="40" y="36"/>
                    <a:pt x="42" y="36"/>
                    <a:pt x="44" y="36"/>
                  </a:cubicBezTo>
                  <a:cubicBezTo>
                    <a:pt x="46" y="37"/>
                    <a:pt x="48" y="37"/>
                    <a:pt x="50" y="38"/>
                  </a:cubicBezTo>
                  <a:cubicBezTo>
                    <a:pt x="52" y="39"/>
                    <a:pt x="53" y="40"/>
                    <a:pt x="55" y="41"/>
                  </a:cubicBezTo>
                  <a:cubicBezTo>
                    <a:pt x="56" y="42"/>
                    <a:pt x="57" y="42"/>
                    <a:pt x="58" y="44"/>
                  </a:cubicBezTo>
                  <a:cubicBezTo>
                    <a:pt x="58" y="13"/>
                    <a:pt x="58" y="13"/>
                    <a:pt x="58" y="13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135"/>
                    <a:pt x="84" y="135"/>
                    <a:pt x="84" y="135"/>
                  </a:cubicBezTo>
                  <a:lnTo>
                    <a:pt x="58" y="135"/>
                  </a:lnTo>
                  <a:close/>
                  <a:moveTo>
                    <a:pt x="58" y="68"/>
                  </a:moveTo>
                  <a:cubicBezTo>
                    <a:pt x="57" y="67"/>
                    <a:pt x="56" y="66"/>
                    <a:pt x="55" y="65"/>
                  </a:cubicBezTo>
                  <a:cubicBezTo>
                    <a:pt x="54" y="64"/>
                    <a:pt x="53" y="63"/>
                    <a:pt x="52" y="62"/>
                  </a:cubicBezTo>
                  <a:cubicBezTo>
                    <a:pt x="50" y="62"/>
                    <a:pt x="49" y="61"/>
                    <a:pt x="47" y="61"/>
                  </a:cubicBezTo>
                  <a:cubicBezTo>
                    <a:pt x="45" y="60"/>
                    <a:pt x="43" y="60"/>
                    <a:pt x="41" y="60"/>
                  </a:cubicBezTo>
                  <a:cubicBezTo>
                    <a:pt x="36" y="60"/>
                    <a:pt x="33" y="62"/>
                    <a:pt x="30" y="66"/>
                  </a:cubicBezTo>
                  <a:cubicBezTo>
                    <a:pt x="27" y="70"/>
                    <a:pt x="26" y="77"/>
                    <a:pt x="26" y="85"/>
                  </a:cubicBezTo>
                  <a:cubicBezTo>
                    <a:pt x="26" y="90"/>
                    <a:pt x="27" y="94"/>
                    <a:pt x="27" y="98"/>
                  </a:cubicBezTo>
                  <a:cubicBezTo>
                    <a:pt x="28" y="101"/>
                    <a:pt x="29" y="104"/>
                    <a:pt x="31" y="106"/>
                  </a:cubicBezTo>
                  <a:cubicBezTo>
                    <a:pt x="32" y="109"/>
                    <a:pt x="34" y="110"/>
                    <a:pt x="36" y="111"/>
                  </a:cubicBezTo>
                  <a:cubicBezTo>
                    <a:pt x="38" y="113"/>
                    <a:pt x="40" y="113"/>
                    <a:pt x="43" y="113"/>
                  </a:cubicBezTo>
                  <a:cubicBezTo>
                    <a:pt x="45" y="113"/>
                    <a:pt x="46" y="113"/>
                    <a:pt x="48" y="112"/>
                  </a:cubicBezTo>
                  <a:cubicBezTo>
                    <a:pt x="50" y="112"/>
                    <a:pt x="51" y="112"/>
                    <a:pt x="52" y="111"/>
                  </a:cubicBezTo>
                  <a:cubicBezTo>
                    <a:pt x="53" y="110"/>
                    <a:pt x="55" y="109"/>
                    <a:pt x="56" y="108"/>
                  </a:cubicBezTo>
                  <a:cubicBezTo>
                    <a:pt x="57" y="107"/>
                    <a:pt x="58" y="106"/>
                    <a:pt x="58" y="105"/>
                  </a:cubicBezTo>
                  <a:lnTo>
                    <a:pt x="58" y="6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E27F5955-1922-4961-A3B9-E5F78516D8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60407" y="6011228"/>
              <a:ext cx="23813" cy="111125"/>
            </a:xfrm>
            <a:custGeom>
              <a:avLst/>
              <a:gdLst>
                <a:gd name="T0" fmla="*/ 29 w 29"/>
                <a:gd name="T1" fmla="*/ 14 h 134"/>
                <a:gd name="T2" fmla="*/ 28 w 29"/>
                <a:gd name="T3" fmla="*/ 20 h 134"/>
                <a:gd name="T4" fmla="*/ 25 w 29"/>
                <a:gd name="T5" fmla="*/ 25 h 134"/>
                <a:gd name="T6" fmla="*/ 20 w 29"/>
                <a:gd name="T7" fmla="*/ 28 h 134"/>
                <a:gd name="T8" fmla="*/ 15 w 29"/>
                <a:gd name="T9" fmla="*/ 29 h 134"/>
                <a:gd name="T10" fmla="*/ 9 w 29"/>
                <a:gd name="T11" fmla="*/ 28 h 134"/>
                <a:gd name="T12" fmla="*/ 5 w 29"/>
                <a:gd name="T13" fmla="*/ 25 h 134"/>
                <a:gd name="T14" fmla="*/ 1 w 29"/>
                <a:gd name="T15" fmla="*/ 20 h 134"/>
                <a:gd name="T16" fmla="*/ 0 w 29"/>
                <a:gd name="T17" fmla="*/ 14 h 134"/>
                <a:gd name="T18" fmla="*/ 1 w 29"/>
                <a:gd name="T19" fmla="*/ 9 h 134"/>
                <a:gd name="T20" fmla="*/ 5 w 29"/>
                <a:gd name="T21" fmla="*/ 4 h 134"/>
                <a:gd name="T22" fmla="*/ 9 w 29"/>
                <a:gd name="T23" fmla="*/ 1 h 134"/>
                <a:gd name="T24" fmla="*/ 15 w 29"/>
                <a:gd name="T25" fmla="*/ 0 h 134"/>
                <a:gd name="T26" fmla="*/ 20 w 29"/>
                <a:gd name="T27" fmla="*/ 1 h 134"/>
                <a:gd name="T28" fmla="*/ 25 w 29"/>
                <a:gd name="T29" fmla="*/ 4 h 134"/>
                <a:gd name="T30" fmla="*/ 28 w 29"/>
                <a:gd name="T31" fmla="*/ 9 h 134"/>
                <a:gd name="T32" fmla="*/ 29 w 29"/>
                <a:gd name="T33" fmla="*/ 14 h 134"/>
                <a:gd name="T34" fmla="*/ 2 w 29"/>
                <a:gd name="T35" fmla="*/ 134 h 134"/>
                <a:gd name="T36" fmla="*/ 2 w 29"/>
                <a:gd name="T37" fmla="*/ 37 h 134"/>
                <a:gd name="T38" fmla="*/ 28 w 29"/>
                <a:gd name="T39" fmla="*/ 37 h 134"/>
                <a:gd name="T40" fmla="*/ 28 w 29"/>
                <a:gd name="T41" fmla="*/ 134 h 134"/>
                <a:gd name="T42" fmla="*/ 2 w 29"/>
                <a:gd name="T43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9" h="134">
                  <a:moveTo>
                    <a:pt x="29" y="14"/>
                  </a:moveTo>
                  <a:cubicBezTo>
                    <a:pt x="29" y="16"/>
                    <a:pt x="29" y="18"/>
                    <a:pt x="28" y="20"/>
                  </a:cubicBezTo>
                  <a:cubicBezTo>
                    <a:pt x="28" y="22"/>
                    <a:pt x="26" y="23"/>
                    <a:pt x="25" y="25"/>
                  </a:cubicBezTo>
                  <a:cubicBezTo>
                    <a:pt x="24" y="26"/>
                    <a:pt x="22" y="27"/>
                    <a:pt x="20" y="28"/>
                  </a:cubicBezTo>
                  <a:cubicBezTo>
                    <a:pt x="19" y="29"/>
                    <a:pt x="17" y="29"/>
                    <a:pt x="15" y="29"/>
                  </a:cubicBezTo>
                  <a:cubicBezTo>
                    <a:pt x="13" y="29"/>
                    <a:pt x="11" y="29"/>
                    <a:pt x="9" y="28"/>
                  </a:cubicBezTo>
                  <a:cubicBezTo>
                    <a:pt x="7" y="27"/>
                    <a:pt x="6" y="26"/>
                    <a:pt x="5" y="25"/>
                  </a:cubicBezTo>
                  <a:cubicBezTo>
                    <a:pt x="3" y="23"/>
                    <a:pt x="2" y="22"/>
                    <a:pt x="1" y="20"/>
                  </a:cubicBezTo>
                  <a:cubicBezTo>
                    <a:pt x="1" y="18"/>
                    <a:pt x="0" y="16"/>
                    <a:pt x="0" y="14"/>
                  </a:cubicBezTo>
                  <a:cubicBezTo>
                    <a:pt x="0" y="12"/>
                    <a:pt x="1" y="11"/>
                    <a:pt x="1" y="9"/>
                  </a:cubicBezTo>
                  <a:cubicBezTo>
                    <a:pt x="2" y="7"/>
                    <a:pt x="3" y="5"/>
                    <a:pt x="5" y="4"/>
                  </a:cubicBezTo>
                  <a:cubicBezTo>
                    <a:pt x="6" y="3"/>
                    <a:pt x="7" y="2"/>
                    <a:pt x="9" y="1"/>
                  </a:cubicBezTo>
                  <a:cubicBezTo>
                    <a:pt x="11" y="0"/>
                    <a:pt x="13" y="0"/>
                    <a:pt x="15" y="0"/>
                  </a:cubicBezTo>
                  <a:cubicBezTo>
                    <a:pt x="17" y="0"/>
                    <a:pt x="19" y="0"/>
                    <a:pt x="20" y="1"/>
                  </a:cubicBezTo>
                  <a:cubicBezTo>
                    <a:pt x="22" y="2"/>
                    <a:pt x="24" y="3"/>
                    <a:pt x="25" y="4"/>
                  </a:cubicBezTo>
                  <a:cubicBezTo>
                    <a:pt x="26" y="5"/>
                    <a:pt x="28" y="7"/>
                    <a:pt x="28" y="9"/>
                  </a:cubicBezTo>
                  <a:cubicBezTo>
                    <a:pt x="29" y="11"/>
                    <a:pt x="29" y="12"/>
                    <a:pt x="29" y="14"/>
                  </a:cubicBezTo>
                  <a:close/>
                  <a:moveTo>
                    <a:pt x="2" y="134"/>
                  </a:moveTo>
                  <a:cubicBezTo>
                    <a:pt x="2" y="37"/>
                    <a:pt x="2" y="37"/>
                    <a:pt x="2" y="37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8" y="134"/>
                    <a:pt x="28" y="134"/>
                    <a:pt x="28" y="134"/>
                  </a:cubicBezTo>
                  <a:lnTo>
                    <a:pt x="2" y="13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34FEB4F2-0DF3-4E12-8D1A-D2B89F9AE846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3269" y="6039803"/>
              <a:ext cx="71438" cy="82550"/>
            </a:xfrm>
            <a:custGeom>
              <a:avLst/>
              <a:gdLst>
                <a:gd name="T0" fmla="*/ 59 w 85"/>
                <a:gd name="T1" fmla="*/ 99 h 99"/>
                <a:gd name="T2" fmla="*/ 59 w 85"/>
                <a:gd name="T3" fmla="*/ 47 h 99"/>
                <a:gd name="T4" fmla="*/ 55 w 85"/>
                <a:gd name="T5" fmla="*/ 30 h 99"/>
                <a:gd name="T6" fmla="*/ 43 w 85"/>
                <a:gd name="T7" fmla="*/ 24 h 99"/>
                <a:gd name="T8" fmla="*/ 35 w 85"/>
                <a:gd name="T9" fmla="*/ 25 h 99"/>
                <a:gd name="T10" fmla="*/ 30 w 85"/>
                <a:gd name="T11" fmla="*/ 29 h 99"/>
                <a:gd name="T12" fmla="*/ 27 w 85"/>
                <a:gd name="T13" fmla="*/ 35 h 99"/>
                <a:gd name="T14" fmla="*/ 26 w 85"/>
                <a:gd name="T15" fmla="*/ 46 h 99"/>
                <a:gd name="T16" fmla="*/ 26 w 85"/>
                <a:gd name="T17" fmla="*/ 99 h 99"/>
                <a:gd name="T18" fmla="*/ 0 w 85"/>
                <a:gd name="T19" fmla="*/ 99 h 99"/>
                <a:gd name="T20" fmla="*/ 0 w 85"/>
                <a:gd name="T21" fmla="*/ 2 h 99"/>
                <a:gd name="T22" fmla="*/ 26 w 85"/>
                <a:gd name="T23" fmla="*/ 2 h 99"/>
                <a:gd name="T24" fmla="*/ 26 w 85"/>
                <a:gd name="T25" fmla="*/ 8 h 99"/>
                <a:gd name="T26" fmla="*/ 30 w 85"/>
                <a:gd name="T27" fmla="*/ 5 h 99"/>
                <a:gd name="T28" fmla="*/ 35 w 85"/>
                <a:gd name="T29" fmla="*/ 2 h 99"/>
                <a:gd name="T30" fmla="*/ 42 w 85"/>
                <a:gd name="T31" fmla="*/ 1 h 99"/>
                <a:gd name="T32" fmla="*/ 49 w 85"/>
                <a:gd name="T33" fmla="*/ 0 h 99"/>
                <a:gd name="T34" fmla="*/ 65 w 85"/>
                <a:gd name="T35" fmla="*/ 3 h 99"/>
                <a:gd name="T36" fmla="*/ 76 w 85"/>
                <a:gd name="T37" fmla="*/ 12 h 99"/>
                <a:gd name="T38" fmla="*/ 82 w 85"/>
                <a:gd name="T39" fmla="*/ 26 h 99"/>
                <a:gd name="T40" fmla="*/ 85 w 85"/>
                <a:gd name="T41" fmla="*/ 44 h 99"/>
                <a:gd name="T42" fmla="*/ 85 w 85"/>
                <a:gd name="T43" fmla="*/ 99 h 99"/>
                <a:gd name="T44" fmla="*/ 59 w 85"/>
                <a:gd name="T4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5" h="99">
                  <a:moveTo>
                    <a:pt x="59" y="99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59" y="39"/>
                    <a:pt x="58" y="33"/>
                    <a:pt x="55" y="30"/>
                  </a:cubicBezTo>
                  <a:cubicBezTo>
                    <a:pt x="53" y="26"/>
                    <a:pt x="49" y="24"/>
                    <a:pt x="43" y="24"/>
                  </a:cubicBezTo>
                  <a:cubicBezTo>
                    <a:pt x="40" y="24"/>
                    <a:pt x="38" y="24"/>
                    <a:pt x="35" y="25"/>
                  </a:cubicBezTo>
                  <a:cubicBezTo>
                    <a:pt x="33" y="26"/>
                    <a:pt x="32" y="27"/>
                    <a:pt x="30" y="29"/>
                  </a:cubicBezTo>
                  <a:cubicBezTo>
                    <a:pt x="29" y="30"/>
                    <a:pt x="28" y="33"/>
                    <a:pt x="27" y="35"/>
                  </a:cubicBezTo>
                  <a:cubicBezTo>
                    <a:pt x="26" y="38"/>
                    <a:pt x="26" y="42"/>
                    <a:pt x="26" y="46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7" y="7"/>
                    <a:pt x="28" y="6"/>
                    <a:pt x="30" y="5"/>
                  </a:cubicBezTo>
                  <a:cubicBezTo>
                    <a:pt x="31" y="4"/>
                    <a:pt x="33" y="3"/>
                    <a:pt x="35" y="2"/>
                  </a:cubicBezTo>
                  <a:cubicBezTo>
                    <a:pt x="37" y="2"/>
                    <a:pt x="39" y="1"/>
                    <a:pt x="42" y="1"/>
                  </a:cubicBezTo>
                  <a:cubicBezTo>
                    <a:pt x="44" y="0"/>
                    <a:pt x="46" y="0"/>
                    <a:pt x="49" y="0"/>
                  </a:cubicBezTo>
                  <a:cubicBezTo>
                    <a:pt x="55" y="0"/>
                    <a:pt x="60" y="1"/>
                    <a:pt x="65" y="3"/>
                  </a:cubicBezTo>
                  <a:cubicBezTo>
                    <a:pt x="69" y="5"/>
                    <a:pt x="73" y="8"/>
                    <a:pt x="76" y="12"/>
                  </a:cubicBezTo>
                  <a:cubicBezTo>
                    <a:pt x="79" y="16"/>
                    <a:pt x="81" y="20"/>
                    <a:pt x="82" y="26"/>
                  </a:cubicBezTo>
                  <a:cubicBezTo>
                    <a:pt x="84" y="31"/>
                    <a:pt x="85" y="38"/>
                    <a:pt x="85" y="44"/>
                  </a:cubicBezTo>
                  <a:cubicBezTo>
                    <a:pt x="85" y="99"/>
                    <a:pt x="85" y="99"/>
                    <a:pt x="85" y="99"/>
                  </a:cubicBezTo>
                  <a:lnTo>
                    <a:pt x="59" y="99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6F37366E-AB9D-4ED7-A46C-266292AF9E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41382" y="6015990"/>
              <a:ext cx="87313" cy="106363"/>
            </a:xfrm>
            <a:custGeom>
              <a:avLst/>
              <a:gdLst>
                <a:gd name="T0" fmla="*/ 105 w 105"/>
                <a:gd name="T1" fmla="*/ 64 h 129"/>
                <a:gd name="T2" fmla="*/ 103 w 105"/>
                <a:gd name="T3" fmla="*/ 85 h 129"/>
                <a:gd name="T4" fmla="*/ 96 w 105"/>
                <a:gd name="T5" fmla="*/ 101 h 129"/>
                <a:gd name="T6" fmla="*/ 85 w 105"/>
                <a:gd name="T7" fmla="*/ 114 h 129"/>
                <a:gd name="T8" fmla="*/ 71 w 105"/>
                <a:gd name="T9" fmla="*/ 122 h 129"/>
                <a:gd name="T10" fmla="*/ 55 w 105"/>
                <a:gd name="T11" fmla="*/ 128 h 129"/>
                <a:gd name="T12" fmla="*/ 39 w 105"/>
                <a:gd name="T13" fmla="*/ 129 h 129"/>
                <a:gd name="T14" fmla="*/ 0 w 105"/>
                <a:gd name="T15" fmla="*/ 129 h 129"/>
                <a:gd name="T16" fmla="*/ 0 w 105"/>
                <a:gd name="T17" fmla="*/ 0 h 129"/>
                <a:gd name="T18" fmla="*/ 41 w 105"/>
                <a:gd name="T19" fmla="*/ 0 h 129"/>
                <a:gd name="T20" fmla="*/ 67 w 105"/>
                <a:gd name="T21" fmla="*/ 3 h 129"/>
                <a:gd name="T22" fmla="*/ 87 w 105"/>
                <a:gd name="T23" fmla="*/ 14 h 129"/>
                <a:gd name="T24" fmla="*/ 100 w 105"/>
                <a:gd name="T25" fmla="*/ 34 h 129"/>
                <a:gd name="T26" fmla="*/ 105 w 105"/>
                <a:gd name="T27" fmla="*/ 64 h 129"/>
                <a:gd name="T28" fmla="*/ 79 w 105"/>
                <a:gd name="T29" fmla="*/ 64 h 129"/>
                <a:gd name="T30" fmla="*/ 76 w 105"/>
                <a:gd name="T31" fmla="*/ 47 h 129"/>
                <a:gd name="T32" fmla="*/ 70 w 105"/>
                <a:gd name="T33" fmla="*/ 35 h 129"/>
                <a:gd name="T34" fmla="*/ 58 w 105"/>
                <a:gd name="T35" fmla="*/ 27 h 129"/>
                <a:gd name="T36" fmla="*/ 40 w 105"/>
                <a:gd name="T37" fmla="*/ 25 h 129"/>
                <a:gd name="T38" fmla="*/ 26 w 105"/>
                <a:gd name="T39" fmla="*/ 25 h 129"/>
                <a:gd name="T40" fmla="*/ 26 w 105"/>
                <a:gd name="T41" fmla="*/ 104 h 129"/>
                <a:gd name="T42" fmla="*/ 39 w 105"/>
                <a:gd name="T43" fmla="*/ 104 h 129"/>
                <a:gd name="T44" fmla="*/ 57 w 105"/>
                <a:gd name="T45" fmla="*/ 101 h 129"/>
                <a:gd name="T46" fmla="*/ 69 w 105"/>
                <a:gd name="T47" fmla="*/ 93 h 129"/>
                <a:gd name="T48" fmla="*/ 76 w 105"/>
                <a:gd name="T49" fmla="*/ 81 h 129"/>
                <a:gd name="T50" fmla="*/ 79 w 105"/>
                <a:gd name="T51" fmla="*/ 6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5" h="129">
                  <a:moveTo>
                    <a:pt x="105" y="64"/>
                  </a:moveTo>
                  <a:cubicBezTo>
                    <a:pt x="105" y="72"/>
                    <a:pt x="104" y="79"/>
                    <a:pt x="103" y="85"/>
                  </a:cubicBezTo>
                  <a:cubicBezTo>
                    <a:pt x="101" y="91"/>
                    <a:pt x="99" y="97"/>
                    <a:pt x="96" y="101"/>
                  </a:cubicBezTo>
                  <a:cubicBezTo>
                    <a:pt x="92" y="106"/>
                    <a:pt x="89" y="110"/>
                    <a:pt x="85" y="114"/>
                  </a:cubicBezTo>
                  <a:cubicBezTo>
                    <a:pt x="80" y="117"/>
                    <a:pt x="76" y="120"/>
                    <a:pt x="71" y="122"/>
                  </a:cubicBezTo>
                  <a:cubicBezTo>
                    <a:pt x="66" y="125"/>
                    <a:pt x="61" y="126"/>
                    <a:pt x="55" y="128"/>
                  </a:cubicBezTo>
                  <a:cubicBezTo>
                    <a:pt x="50" y="129"/>
                    <a:pt x="44" y="129"/>
                    <a:pt x="39" y="129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0" y="0"/>
                    <a:pt x="59" y="1"/>
                    <a:pt x="67" y="3"/>
                  </a:cubicBezTo>
                  <a:cubicBezTo>
                    <a:pt x="74" y="5"/>
                    <a:pt x="81" y="9"/>
                    <a:pt x="87" y="14"/>
                  </a:cubicBezTo>
                  <a:cubicBezTo>
                    <a:pt x="93" y="19"/>
                    <a:pt x="97" y="26"/>
                    <a:pt x="100" y="34"/>
                  </a:cubicBezTo>
                  <a:cubicBezTo>
                    <a:pt x="104" y="43"/>
                    <a:pt x="105" y="53"/>
                    <a:pt x="105" y="64"/>
                  </a:cubicBezTo>
                  <a:close/>
                  <a:moveTo>
                    <a:pt x="79" y="64"/>
                  </a:moveTo>
                  <a:cubicBezTo>
                    <a:pt x="79" y="58"/>
                    <a:pt x="78" y="52"/>
                    <a:pt x="76" y="47"/>
                  </a:cubicBezTo>
                  <a:cubicBezTo>
                    <a:pt x="75" y="42"/>
                    <a:pt x="73" y="38"/>
                    <a:pt x="70" y="35"/>
                  </a:cubicBezTo>
                  <a:cubicBezTo>
                    <a:pt x="66" y="31"/>
                    <a:pt x="62" y="29"/>
                    <a:pt x="58" y="27"/>
                  </a:cubicBezTo>
                  <a:cubicBezTo>
                    <a:pt x="53" y="26"/>
                    <a:pt x="47" y="25"/>
                    <a:pt x="40" y="25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6" y="104"/>
                    <a:pt x="26" y="104"/>
                    <a:pt x="26" y="104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46" y="104"/>
                    <a:pt x="52" y="103"/>
                    <a:pt x="57" y="101"/>
                  </a:cubicBezTo>
                  <a:cubicBezTo>
                    <a:pt x="62" y="99"/>
                    <a:pt x="66" y="97"/>
                    <a:pt x="69" y="93"/>
                  </a:cubicBezTo>
                  <a:cubicBezTo>
                    <a:pt x="72" y="90"/>
                    <a:pt x="75" y="85"/>
                    <a:pt x="76" y="81"/>
                  </a:cubicBezTo>
                  <a:cubicBezTo>
                    <a:pt x="78" y="76"/>
                    <a:pt x="79" y="70"/>
                    <a:pt x="79" y="64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E8036979-E850-434B-A513-01A431D210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42982" y="6039803"/>
              <a:ext cx="68263" cy="84138"/>
            </a:xfrm>
            <a:custGeom>
              <a:avLst/>
              <a:gdLst>
                <a:gd name="T0" fmla="*/ 84 w 84"/>
                <a:gd name="T1" fmla="*/ 51 h 101"/>
                <a:gd name="T2" fmla="*/ 84 w 84"/>
                <a:gd name="T3" fmla="*/ 55 h 101"/>
                <a:gd name="T4" fmla="*/ 84 w 84"/>
                <a:gd name="T5" fmla="*/ 59 h 101"/>
                <a:gd name="T6" fmla="*/ 26 w 84"/>
                <a:gd name="T7" fmla="*/ 59 h 101"/>
                <a:gd name="T8" fmla="*/ 28 w 84"/>
                <a:gd name="T9" fmla="*/ 67 h 101"/>
                <a:gd name="T10" fmla="*/ 32 w 84"/>
                <a:gd name="T11" fmla="*/ 73 h 101"/>
                <a:gd name="T12" fmla="*/ 39 w 84"/>
                <a:gd name="T13" fmla="*/ 76 h 101"/>
                <a:gd name="T14" fmla="*/ 46 w 84"/>
                <a:gd name="T15" fmla="*/ 77 h 101"/>
                <a:gd name="T16" fmla="*/ 50 w 84"/>
                <a:gd name="T17" fmla="*/ 77 h 101"/>
                <a:gd name="T18" fmla="*/ 55 w 84"/>
                <a:gd name="T19" fmla="*/ 75 h 101"/>
                <a:gd name="T20" fmla="*/ 59 w 84"/>
                <a:gd name="T21" fmla="*/ 73 h 101"/>
                <a:gd name="T22" fmla="*/ 62 w 84"/>
                <a:gd name="T23" fmla="*/ 70 h 101"/>
                <a:gd name="T24" fmla="*/ 80 w 84"/>
                <a:gd name="T25" fmla="*/ 85 h 101"/>
                <a:gd name="T26" fmla="*/ 74 w 84"/>
                <a:gd name="T27" fmla="*/ 92 h 101"/>
                <a:gd name="T28" fmla="*/ 65 w 84"/>
                <a:gd name="T29" fmla="*/ 97 h 101"/>
                <a:gd name="T30" fmla="*/ 55 w 84"/>
                <a:gd name="T31" fmla="*/ 100 h 101"/>
                <a:gd name="T32" fmla="*/ 46 w 84"/>
                <a:gd name="T33" fmla="*/ 101 h 101"/>
                <a:gd name="T34" fmla="*/ 31 w 84"/>
                <a:gd name="T35" fmla="*/ 99 h 101"/>
                <a:gd name="T36" fmla="*/ 20 w 84"/>
                <a:gd name="T37" fmla="*/ 94 h 101"/>
                <a:gd name="T38" fmla="*/ 12 w 84"/>
                <a:gd name="T39" fmla="*/ 87 h 101"/>
                <a:gd name="T40" fmla="*/ 5 w 84"/>
                <a:gd name="T41" fmla="*/ 77 h 101"/>
                <a:gd name="T42" fmla="*/ 1 w 84"/>
                <a:gd name="T43" fmla="*/ 65 h 101"/>
                <a:gd name="T44" fmla="*/ 0 w 84"/>
                <a:gd name="T45" fmla="*/ 51 h 101"/>
                <a:gd name="T46" fmla="*/ 3 w 84"/>
                <a:gd name="T47" fmla="*/ 30 h 101"/>
                <a:gd name="T48" fmla="*/ 12 w 84"/>
                <a:gd name="T49" fmla="*/ 14 h 101"/>
                <a:gd name="T50" fmla="*/ 26 w 84"/>
                <a:gd name="T51" fmla="*/ 4 h 101"/>
                <a:gd name="T52" fmla="*/ 43 w 84"/>
                <a:gd name="T53" fmla="*/ 0 h 101"/>
                <a:gd name="T54" fmla="*/ 61 w 84"/>
                <a:gd name="T55" fmla="*/ 4 h 101"/>
                <a:gd name="T56" fmla="*/ 73 w 84"/>
                <a:gd name="T57" fmla="*/ 15 h 101"/>
                <a:gd name="T58" fmla="*/ 81 w 84"/>
                <a:gd name="T59" fmla="*/ 31 h 101"/>
                <a:gd name="T60" fmla="*/ 84 w 84"/>
                <a:gd name="T61" fmla="*/ 51 h 101"/>
                <a:gd name="T62" fmla="*/ 59 w 84"/>
                <a:gd name="T63" fmla="*/ 40 h 101"/>
                <a:gd name="T64" fmla="*/ 58 w 84"/>
                <a:gd name="T65" fmla="*/ 33 h 101"/>
                <a:gd name="T66" fmla="*/ 55 w 84"/>
                <a:gd name="T67" fmla="*/ 28 h 101"/>
                <a:gd name="T68" fmla="*/ 49 w 84"/>
                <a:gd name="T69" fmla="*/ 24 h 101"/>
                <a:gd name="T70" fmla="*/ 42 w 84"/>
                <a:gd name="T71" fmla="*/ 22 h 101"/>
                <a:gd name="T72" fmla="*/ 36 w 84"/>
                <a:gd name="T73" fmla="*/ 24 h 101"/>
                <a:gd name="T74" fmla="*/ 31 w 84"/>
                <a:gd name="T75" fmla="*/ 27 h 101"/>
                <a:gd name="T76" fmla="*/ 28 w 84"/>
                <a:gd name="T77" fmla="*/ 33 h 101"/>
                <a:gd name="T78" fmla="*/ 26 w 84"/>
                <a:gd name="T79" fmla="*/ 40 h 101"/>
                <a:gd name="T80" fmla="*/ 59 w 84"/>
                <a:gd name="T81" fmla="*/ 4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4" h="101">
                  <a:moveTo>
                    <a:pt x="84" y="51"/>
                  </a:moveTo>
                  <a:cubicBezTo>
                    <a:pt x="84" y="52"/>
                    <a:pt x="84" y="54"/>
                    <a:pt x="84" y="55"/>
                  </a:cubicBezTo>
                  <a:cubicBezTo>
                    <a:pt x="84" y="57"/>
                    <a:pt x="84" y="58"/>
                    <a:pt x="84" y="59"/>
                  </a:cubicBezTo>
                  <a:cubicBezTo>
                    <a:pt x="26" y="59"/>
                    <a:pt x="26" y="59"/>
                    <a:pt x="26" y="59"/>
                  </a:cubicBezTo>
                  <a:cubicBezTo>
                    <a:pt x="26" y="62"/>
                    <a:pt x="27" y="65"/>
                    <a:pt x="28" y="67"/>
                  </a:cubicBezTo>
                  <a:cubicBezTo>
                    <a:pt x="29" y="70"/>
                    <a:pt x="31" y="71"/>
                    <a:pt x="32" y="73"/>
                  </a:cubicBezTo>
                  <a:cubicBezTo>
                    <a:pt x="34" y="74"/>
                    <a:pt x="36" y="75"/>
                    <a:pt x="39" y="76"/>
                  </a:cubicBezTo>
                  <a:cubicBezTo>
                    <a:pt x="41" y="77"/>
                    <a:pt x="43" y="77"/>
                    <a:pt x="46" y="77"/>
                  </a:cubicBezTo>
                  <a:cubicBezTo>
                    <a:pt x="47" y="77"/>
                    <a:pt x="49" y="77"/>
                    <a:pt x="50" y="77"/>
                  </a:cubicBezTo>
                  <a:cubicBezTo>
                    <a:pt x="52" y="76"/>
                    <a:pt x="54" y="76"/>
                    <a:pt x="55" y="75"/>
                  </a:cubicBezTo>
                  <a:cubicBezTo>
                    <a:pt x="57" y="75"/>
                    <a:pt x="58" y="74"/>
                    <a:pt x="59" y="73"/>
                  </a:cubicBezTo>
                  <a:cubicBezTo>
                    <a:pt x="60" y="72"/>
                    <a:pt x="61" y="71"/>
                    <a:pt x="62" y="70"/>
                  </a:cubicBezTo>
                  <a:cubicBezTo>
                    <a:pt x="80" y="85"/>
                    <a:pt x="80" y="85"/>
                    <a:pt x="80" y="85"/>
                  </a:cubicBezTo>
                  <a:cubicBezTo>
                    <a:pt x="78" y="88"/>
                    <a:pt x="76" y="90"/>
                    <a:pt x="74" y="92"/>
                  </a:cubicBezTo>
                  <a:cubicBezTo>
                    <a:pt x="71" y="94"/>
                    <a:pt x="68" y="96"/>
                    <a:pt x="65" y="97"/>
                  </a:cubicBezTo>
                  <a:cubicBezTo>
                    <a:pt x="62" y="98"/>
                    <a:pt x="59" y="99"/>
                    <a:pt x="55" y="100"/>
                  </a:cubicBezTo>
                  <a:cubicBezTo>
                    <a:pt x="52" y="101"/>
                    <a:pt x="49" y="101"/>
                    <a:pt x="46" y="101"/>
                  </a:cubicBezTo>
                  <a:cubicBezTo>
                    <a:pt x="40" y="101"/>
                    <a:pt x="35" y="101"/>
                    <a:pt x="31" y="99"/>
                  </a:cubicBezTo>
                  <a:cubicBezTo>
                    <a:pt x="27" y="98"/>
                    <a:pt x="23" y="96"/>
                    <a:pt x="20" y="94"/>
                  </a:cubicBezTo>
                  <a:cubicBezTo>
                    <a:pt x="17" y="92"/>
                    <a:pt x="14" y="89"/>
                    <a:pt x="12" y="87"/>
                  </a:cubicBezTo>
                  <a:cubicBezTo>
                    <a:pt x="9" y="84"/>
                    <a:pt x="7" y="80"/>
                    <a:pt x="5" y="77"/>
                  </a:cubicBezTo>
                  <a:cubicBezTo>
                    <a:pt x="4" y="73"/>
                    <a:pt x="2" y="69"/>
                    <a:pt x="1" y="65"/>
                  </a:cubicBezTo>
                  <a:cubicBezTo>
                    <a:pt x="0" y="61"/>
                    <a:pt x="0" y="56"/>
                    <a:pt x="0" y="51"/>
                  </a:cubicBezTo>
                  <a:cubicBezTo>
                    <a:pt x="0" y="43"/>
                    <a:pt x="1" y="36"/>
                    <a:pt x="3" y="30"/>
                  </a:cubicBezTo>
                  <a:cubicBezTo>
                    <a:pt x="5" y="24"/>
                    <a:pt x="8" y="19"/>
                    <a:pt x="12" y="14"/>
                  </a:cubicBezTo>
                  <a:cubicBezTo>
                    <a:pt x="16" y="10"/>
                    <a:pt x="21" y="6"/>
                    <a:pt x="26" y="4"/>
                  </a:cubicBezTo>
                  <a:cubicBezTo>
                    <a:pt x="31" y="1"/>
                    <a:pt x="37" y="0"/>
                    <a:pt x="43" y="0"/>
                  </a:cubicBezTo>
                  <a:cubicBezTo>
                    <a:pt x="50" y="0"/>
                    <a:pt x="55" y="1"/>
                    <a:pt x="61" y="4"/>
                  </a:cubicBezTo>
                  <a:cubicBezTo>
                    <a:pt x="66" y="7"/>
                    <a:pt x="70" y="10"/>
                    <a:pt x="73" y="15"/>
                  </a:cubicBezTo>
                  <a:cubicBezTo>
                    <a:pt x="77" y="19"/>
                    <a:pt x="79" y="25"/>
                    <a:pt x="81" y="31"/>
                  </a:cubicBezTo>
                  <a:cubicBezTo>
                    <a:pt x="83" y="37"/>
                    <a:pt x="84" y="44"/>
                    <a:pt x="84" y="51"/>
                  </a:cubicBezTo>
                  <a:close/>
                  <a:moveTo>
                    <a:pt x="59" y="40"/>
                  </a:moveTo>
                  <a:cubicBezTo>
                    <a:pt x="59" y="37"/>
                    <a:pt x="59" y="35"/>
                    <a:pt x="58" y="33"/>
                  </a:cubicBezTo>
                  <a:cubicBezTo>
                    <a:pt x="57" y="31"/>
                    <a:pt x="56" y="29"/>
                    <a:pt x="55" y="28"/>
                  </a:cubicBezTo>
                  <a:cubicBezTo>
                    <a:pt x="53" y="26"/>
                    <a:pt x="51" y="25"/>
                    <a:pt x="49" y="24"/>
                  </a:cubicBezTo>
                  <a:cubicBezTo>
                    <a:pt x="47" y="23"/>
                    <a:pt x="45" y="22"/>
                    <a:pt x="42" y="22"/>
                  </a:cubicBezTo>
                  <a:cubicBezTo>
                    <a:pt x="40" y="22"/>
                    <a:pt x="37" y="23"/>
                    <a:pt x="36" y="24"/>
                  </a:cubicBezTo>
                  <a:cubicBezTo>
                    <a:pt x="34" y="24"/>
                    <a:pt x="32" y="26"/>
                    <a:pt x="31" y="27"/>
                  </a:cubicBezTo>
                  <a:cubicBezTo>
                    <a:pt x="29" y="29"/>
                    <a:pt x="28" y="31"/>
                    <a:pt x="28" y="33"/>
                  </a:cubicBezTo>
                  <a:cubicBezTo>
                    <a:pt x="27" y="35"/>
                    <a:pt x="26" y="37"/>
                    <a:pt x="26" y="40"/>
                  </a:cubicBezTo>
                  <a:lnTo>
                    <a:pt x="59" y="4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2A2022E4-08AC-491E-8B77-5CFF75C1844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8707" y="6041390"/>
              <a:ext cx="69850" cy="82550"/>
            </a:xfrm>
            <a:custGeom>
              <a:avLst/>
              <a:gdLst>
                <a:gd name="T0" fmla="*/ 58 w 84"/>
                <a:gd name="T1" fmla="*/ 97 h 99"/>
                <a:gd name="T2" fmla="*/ 58 w 84"/>
                <a:gd name="T3" fmla="*/ 91 h 99"/>
                <a:gd name="T4" fmla="*/ 49 w 84"/>
                <a:gd name="T5" fmla="*/ 97 h 99"/>
                <a:gd name="T6" fmla="*/ 35 w 84"/>
                <a:gd name="T7" fmla="*/ 99 h 99"/>
                <a:gd name="T8" fmla="*/ 9 w 84"/>
                <a:gd name="T9" fmla="*/ 88 h 99"/>
                <a:gd name="T10" fmla="*/ 0 w 84"/>
                <a:gd name="T11" fmla="*/ 55 h 99"/>
                <a:gd name="T12" fmla="*/ 0 w 84"/>
                <a:gd name="T13" fmla="*/ 0 h 99"/>
                <a:gd name="T14" fmla="*/ 25 w 84"/>
                <a:gd name="T15" fmla="*/ 0 h 99"/>
                <a:gd name="T16" fmla="*/ 25 w 84"/>
                <a:gd name="T17" fmla="*/ 52 h 99"/>
                <a:gd name="T18" fmla="*/ 29 w 84"/>
                <a:gd name="T19" fmla="*/ 70 h 99"/>
                <a:gd name="T20" fmla="*/ 42 w 84"/>
                <a:gd name="T21" fmla="*/ 75 h 99"/>
                <a:gd name="T22" fmla="*/ 54 w 84"/>
                <a:gd name="T23" fmla="*/ 70 h 99"/>
                <a:gd name="T24" fmla="*/ 58 w 84"/>
                <a:gd name="T25" fmla="*/ 53 h 99"/>
                <a:gd name="T26" fmla="*/ 58 w 84"/>
                <a:gd name="T27" fmla="*/ 0 h 99"/>
                <a:gd name="T28" fmla="*/ 84 w 84"/>
                <a:gd name="T29" fmla="*/ 0 h 99"/>
                <a:gd name="T30" fmla="*/ 84 w 84"/>
                <a:gd name="T31" fmla="*/ 97 h 99"/>
                <a:gd name="T32" fmla="*/ 58 w 84"/>
                <a:gd name="T33" fmla="*/ 9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" h="99">
                  <a:moveTo>
                    <a:pt x="58" y="97"/>
                  </a:moveTo>
                  <a:cubicBezTo>
                    <a:pt x="58" y="91"/>
                    <a:pt x="58" y="91"/>
                    <a:pt x="58" y="91"/>
                  </a:cubicBezTo>
                  <a:cubicBezTo>
                    <a:pt x="56" y="93"/>
                    <a:pt x="53" y="95"/>
                    <a:pt x="49" y="97"/>
                  </a:cubicBezTo>
                  <a:cubicBezTo>
                    <a:pt x="45" y="98"/>
                    <a:pt x="41" y="99"/>
                    <a:pt x="35" y="99"/>
                  </a:cubicBezTo>
                  <a:cubicBezTo>
                    <a:pt x="24" y="99"/>
                    <a:pt x="15" y="95"/>
                    <a:pt x="9" y="88"/>
                  </a:cubicBezTo>
                  <a:cubicBezTo>
                    <a:pt x="3" y="80"/>
                    <a:pt x="0" y="69"/>
                    <a:pt x="0" y="5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25" y="60"/>
                    <a:pt x="26" y="66"/>
                    <a:pt x="29" y="70"/>
                  </a:cubicBezTo>
                  <a:cubicBezTo>
                    <a:pt x="31" y="73"/>
                    <a:pt x="36" y="75"/>
                    <a:pt x="42" y="75"/>
                  </a:cubicBezTo>
                  <a:cubicBezTo>
                    <a:pt x="48" y="75"/>
                    <a:pt x="52" y="73"/>
                    <a:pt x="54" y="70"/>
                  </a:cubicBezTo>
                  <a:cubicBezTo>
                    <a:pt x="57" y="66"/>
                    <a:pt x="58" y="60"/>
                    <a:pt x="58" y="53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97"/>
                    <a:pt x="84" y="97"/>
                    <a:pt x="84" y="97"/>
                  </a:cubicBezTo>
                  <a:lnTo>
                    <a:pt x="58" y="97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20E13A5B-65A1-4690-BBEE-FAC10C2296F9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2844" y="6011228"/>
              <a:ext cx="52388" cy="112713"/>
            </a:xfrm>
            <a:custGeom>
              <a:avLst/>
              <a:gdLst>
                <a:gd name="T0" fmla="*/ 62 w 65"/>
                <a:gd name="T1" fmla="*/ 131 h 137"/>
                <a:gd name="T2" fmla="*/ 53 w 65"/>
                <a:gd name="T3" fmla="*/ 135 h 137"/>
                <a:gd name="T4" fmla="*/ 42 w 65"/>
                <a:gd name="T5" fmla="*/ 137 h 137"/>
                <a:gd name="T6" fmla="*/ 31 w 65"/>
                <a:gd name="T7" fmla="*/ 135 h 137"/>
                <a:gd name="T8" fmla="*/ 23 w 65"/>
                <a:gd name="T9" fmla="*/ 129 h 137"/>
                <a:gd name="T10" fmla="*/ 18 w 65"/>
                <a:gd name="T11" fmla="*/ 120 h 137"/>
                <a:gd name="T12" fmla="*/ 16 w 65"/>
                <a:gd name="T13" fmla="*/ 108 h 137"/>
                <a:gd name="T14" fmla="*/ 16 w 65"/>
                <a:gd name="T15" fmla="*/ 62 h 137"/>
                <a:gd name="T16" fmla="*/ 0 w 65"/>
                <a:gd name="T17" fmla="*/ 62 h 137"/>
                <a:gd name="T18" fmla="*/ 0 w 65"/>
                <a:gd name="T19" fmla="*/ 38 h 137"/>
                <a:gd name="T20" fmla="*/ 16 w 65"/>
                <a:gd name="T21" fmla="*/ 38 h 137"/>
                <a:gd name="T22" fmla="*/ 16 w 65"/>
                <a:gd name="T23" fmla="*/ 13 h 137"/>
                <a:gd name="T24" fmla="*/ 42 w 65"/>
                <a:gd name="T25" fmla="*/ 0 h 137"/>
                <a:gd name="T26" fmla="*/ 42 w 65"/>
                <a:gd name="T27" fmla="*/ 38 h 137"/>
                <a:gd name="T28" fmla="*/ 65 w 65"/>
                <a:gd name="T29" fmla="*/ 38 h 137"/>
                <a:gd name="T30" fmla="*/ 65 w 65"/>
                <a:gd name="T31" fmla="*/ 62 h 137"/>
                <a:gd name="T32" fmla="*/ 42 w 65"/>
                <a:gd name="T33" fmla="*/ 62 h 137"/>
                <a:gd name="T34" fmla="*/ 42 w 65"/>
                <a:gd name="T35" fmla="*/ 101 h 137"/>
                <a:gd name="T36" fmla="*/ 42 w 65"/>
                <a:gd name="T37" fmla="*/ 107 h 137"/>
                <a:gd name="T38" fmla="*/ 44 w 65"/>
                <a:gd name="T39" fmla="*/ 110 h 137"/>
                <a:gd name="T40" fmla="*/ 47 w 65"/>
                <a:gd name="T41" fmla="*/ 112 h 137"/>
                <a:gd name="T42" fmla="*/ 51 w 65"/>
                <a:gd name="T43" fmla="*/ 113 h 137"/>
                <a:gd name="T44" fmla="*/ 58 w 65"/>
                <a:gd name="T45" fmla="*/ 111 h 137"/>
                <a:gd name="T46" fmla="*/ 65 w 65"/>
                <a:gd name="T47" fmla="*/ 105 h 137"/>
                <a:gd name="T48" fmla="*/ 62 w 65"/>
                <a:gd name="T49" fmla="*/ 13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5" h="137">
                  <a:moveTo>
                    <a:pt x="62" y="131"/>
                  </a:moveTo>
                  <a:cubicBezTo>
                    <a:pt x="60" y="133"/>
                    <a:pt x="57" y="134"/>
                    <a:pt x="53" y="135"/>
                  </a:cubicBezTo>
                  <a:cubicBezTo>
                    <a:pt x="50" y="137"/>
                    <a:pt x="46" y="137"/>
                    <a:pt x="42" y="137"/>
                  </a:cubicBezTo>
                  <a:cubicBezTo>
                    <a:pt x="38" y="137"/>
                    <a:pt x="34" y="136"/>
                    <a:pt x="31" y="135"/>
                  </a:cubicBezTo>
                  <a:cubicBezTo>
                    <a:pt x="28" y="134"/>
                    <a:pt x="25" y="132"/>
                    <a:pt x="23" y="129"/>
                  </a:cubicBezTo>
                  <a:cubicBezTo>
                    <a:pt x="21" y="126"/>
                    <a:pt x="19" y="123"/>
                    <a:pt x="18" y="120"/>
                  </a:cubicBezTo>
                  <a:cubicBezTo>
                    <a:pt x="17" y="116"/>
                    <a:pt x="16" y="112"/>
                    <a:pt x="16" y="108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65" y="38"/>
                    <a:pt x="65" y="38"/>
                    <a:pt x="65" y="38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42" y="62"/>
                    <a:pt x="42" y="62"/>
                    <a:pt x="42" y="62"/>
                  </a:cubicBezTo>
                  <a:cubicBezTo>
                    <a:pt x="42" y="101"/>
                    <a:pt x="42" y="101"/>
                    <a:pt x="42" y="101"/>
                  </a:cubicBezTo>
                  <a:cubicBezTo>
                    <a:pt x="42" y="103"/>
                    <a:pt x="42" y="105"/>
                    <a:pt x="42" y="107"/>
                  </a:cubicBezTo>
                  <a:cubicBezTo>
                    <a:pt x="43" y="108"/>
                    <a:pt x="43" y="110"/>
                    <a:pt x="44" y="110"/>
                  </a:cubicBezTo>
                  <a:cubicBezTo>
                    <a:pt x="45" y="111"/>
                    <a:pt x="46" y="112"/>
                    <a:pt x="47" y="112"/>
                  </a:cubicBezTo>
                  <a:cubicBezTo>
                    <a:pt x="48" y="113"/>
                    <a:pt x="49" y="113"/>
                    <a:pt x="51" y="113"/>
                  </a:cubicBezTo>
                  <a:cubicBezTo>
                    <a:pt x="53" y="113"/>
                    <a:pt x="55" y="112"/>
                    <a:pt x="58" y="111"/>
                  </a:cubicBezTo>
                  <a:cubicBezTo>
                    <a:pt x="60" y="110"/>
                    <a:pt x="62" y="108"/>
                    <a:pt x="65" y="105"/>
                  </a:cubicBezTo>
                  <a:lnTo>
                    <a:pt x="62" y="131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2F6162CB-28E2-4DC8-88BB-909B9DF2510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1107" y="6039803"/>
              <a:ext cx="68263" cy="84138"/>
            </a:xfrm>
            <a:custGeom>
              <a:avLst/>
              <a:gdLst>
                <a:gd name="T0" fmla="*/ 78 w 81"/>
                <a:gd name="T1" fmla="*/ 9 h 101"/>
                <a:gd name="T2" fmla="*/ 70 w 81"/>
                <a:gd name="T3" fmla="*/ 30 h 101"/>
                <a:gd name="T4" fmla="*/ 55 w 81"/>
                <a:gd name="T5" fmla="*/ 24 h 101"/>
                <a:gd name="T6" fmla="*/ 41 w 81"/>
                <a:gd name="T7" fmla="*/ 22 h 101"/>
                <a:gd name="T8" fmla="*/ 31 w 81"/>
                <a:gd name="T9" fmla="*/ 23 h 101"/>
                <a:gd name="T10" fmla="*/ 28 w 81"/>
                <a:gd name="T11" fmla="*/ 28 h 101"/>
                <a:gd name="T12" fmla="*/ 29 w 81"/>
                <a:gd name="T13" fmla="*/ 31 h 101"/>
                <a:gd name="T14" fmla="*/ 32 w 81"/>
                <a:gd name="T15" fmla="*/ 33 h 101"/>
                <a:gd name="T16" fmla="*/ 38 w 81"/>
                <a:gd name="T17" fmla="*/ 36 h 101"/>
                <a:gd name="T18" fmla="*/ 48 w 81"/>
                <a:gd name="T19" fmla="*/ 39 h 101"/>
                <a:gd name="T20" fmla="*/ 61 w 81"/>
                <a:gd name="T21" fmla="*/ 44 h 101"/>
                <a:gd name="T22" fmla="*/ 71 w 81"/>
                <a:gd name="T23" fmla="*/ 50 h 101"/>
                <a:gd name="T24" fmla="*/ 78 w 81"/>
                <a:gd name="T25" fmla="*/ 59 h 101"/>
                <a:gd name="T26" fmla="*/ 81 w 81"/>
                <a:gd name="T27" fmla="*/ 71 h 101"/>
                <a:gd name="T28" fmla="*/ 78 w 81"/>
                <a:gd name="T29" fmla="*/ 85 h 101"/>
                <a:gd name="T30" fmla="*/ 69 w 81"/>
                <a:gd name="T31" fmla="*/ 94 h 101"/>
                <a:gd name="T32" fmla="*/ 57 w 81"/>
                <a:gd name="T33" fmla="*/ 100 h 101"/>
                <a:gd name="T34" fmla="*/ 41 w 81"/>
                <a:gd name="T35" fmla="*/ 101 h 101"/>
                <a:gd name="T36" fmla="*/ 19 w 81"/>
                <a:gd name="T37" fmla="*/ 98 h 101"/>
                <a:gd name="T38" fmla="*/ 0 w 81"/>
                <a:gd name="T39" fmla="*/ 90 h 101"/>
                <a:gd name="T40" fmla="*/ 9 w 81"/>
                <a:gd name="T41" fmla="*/ 70 h 101"/>
                <a:gd name="T42" fmla="*/ 25 w 81"/>
                <a:gd name="T43" fmla="*/ 77 h 101"/>
                <a:gd name="T44" fmla="*/ 43 w 81"/>
                <a:gd name="T45" fmla="*/ 79 h 101"/>
                <a:gd name="T46" fmla="*/ 53 w 81"/>
                <a:gd name="T47" fmla="*/ 78 h 101"/>
                <a:gd name="T48" fmla="*/ 56 w 81"/>
                <a:gd name="T49" fmla="*/ 72 h 101"/>
                <a:gd name="T50" fmla="*/ 55 w 81"/>
                <a:gd name="T51" fmla="*/ 69 h 101"/>
                <a:gd name="T52" fmla="*/ 53 w 81"/>
                <a:gd name="T53" fmla="*/ 67 h 101"/>
                <a:gd name="T54" fmla="*/ 48 w 81"/>
                <a:gd name="T55" fmla="*/ 64 h 101"/>
                <a:gd name="T56" fmla="*/ 41 w 81"/>
                <a:gd name="T57" fmla="*/ 62 h 101"/>
                <a:gd name="T58" fmla="*/ 26 w 81"/>
                <a:gd name="T59" fmla="*/ 57 h 101"/>
                <a:gd name="T60" fmla="*/ 13 w 81"/>
                <a:gd name="T61" fmla="*/ 51 h 101"/>
                <a:gd name="T62" fmla="*/ 6 w 81"/>
                <a:gd name="T63" fmla="*/ 42 h 101"/>
                <a:gd name="T64" fmla="*/ 3 w 81"/>
                <a:gd name="T65" fmla="*/ 29 h 101"/>
                <a:gd name="T66" fmla="*/ 6 w 81"/>
                <a:gd name="T67" fmla="*/ 16 h 101"/>
                <a:gd name="T68" fmla="*/ 14 w 81"/>
                <a:gd name="T69" fmla="*/ 7 h 101"/>
                <a:gd name="T70" fmla="*/ 26 w 81"/>
                <a:gd name="T71" fmla="*/ 2 h 101"/>
                <a:gd name="T72" fmla="*/ 42 w 81"/>
                <a:gd name="T73" fmla="*/ 0 h 101"/>
                <a:gd name="T74" fmla="*/ 61 w 81"/>
                <a:gd name="T75" fmla="*/ 3 h 101"/>
                <a:gd name="T76" fmla="*/ 78 w 81"/>
                <a:gd name="T77" fmla="*/ 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1" h="101">
                  <a:moveTo>
                    <a:pt x="78" y="9"/>
                  </a:moveTo>
                  <a:cubicBezTo>
                    <a:pt x="70" y="30"/>
                    <a:pt x="70" y="30"/>
                    <a:pt x="70" y="30"/>
                  </a:cubicBezTo>
                  <a:cubicBezTo>
                    <a:pt x="65" y="27"/>
                    <a:pt x="60" y="25"/>
                    <a:pt x="55" y="24"/>
                  </a:cubicBezTo>
                  <a:cubicBezTo>
                    <a:pt x="50" y="22"/>
                    <a:pt x="45" y="22"/>
                    <a:pt x="41" y="22"/>
                  </a:cubicBezTo>
                  <a:cubicBezTo>
                    <a:pt x="37" y="22"/>
                    <a:pt x="34" y="22"/>
                    <a:pt x="31" y="23"/>
                  </a:cubicBezTo>
                  <a:cubicBezTo>
                    <a:pt x="29" y="24"/>
                    <a:pt x="28" y="26"/>
                    <a:pt x="28" y="28"/>
                  </a:cubicBezTo>
                  <a:cubicBezTo>
                    <a:pt x="28" y="29"/>
                    <a:pt x="29" y="30"/>
                    <a:pt x="29" y="31"/>
                  </a:cubicBezTo>
                  <a:cubicBezTo>
                    <a:pt x="29" y="32"/>
                    <a:pt x="30" y="32"/>
                    <a:pt x="32" y="33"/>
                  </a:cubicBezTo>
                  <a:cubicBezTo>
                    <a:pt x="33" y="34"/>
                    <a:pt x="35" y="35"/>
                    <a:pt x="38" y="36"/>
                  </a:cubicBezTo>
                  <a:cubicBezTo>
                    <a:pt x="41" y="37"/>
                    <a:pt x="44" y="38"/>
                    <a:pt x="48" y="39"/>
                  </a:cubicBezTo>
                  <a:cubicBezTo>
                    <a:pt x="53" y="41"/>
                    <a:pt x="57" y="42"/>
                    <a:pt x="61" y="44"/>
                  </a:cubicBezTo>
                  <a:cubicBezTo>
                    <a:pt x="65" y="46"/>
                    <a:pt x="68" y="48"/>
                    <a:pt x="71" y="50"/>
                  </a:cubicBezTo>
                  <a:cubicBezTo>
                    <a:pt x="74" y="52"/>
                    <a:pt x="76" y="55"/>
                    <a:pt x="78" y="59"/>
                  </a:cubicBezTo>
                  <a:cubicBezTo>
                    <a:pt x="80" y="62"/>
                    <a:pt x="81" y="66"/>
                    <a:pt x="81" y="71"/>
                  </a:cubicBezTo>
                  <a:cubicBezTo>
                    <a:pt x="81" y="76"/>
                    <a:pt x="80" y="81"/>
                    <a:pt x="78" y="85"/>
                  </a:cubicBezTo>
                  <a:cubicBezTo>
                    <a:pt x="76" y="89"/>
                    <a:pt x="73" y="92"/>
                    <a:pt x="69" y="94"/>
                  </a:cubicBezTo>
                  <a:cubicBezTo>
                    <a:pt x="66" y="97"/>
                    <a:pt x="61" y="98"/>
                    <a:pt x="57" y="100"/>
                  </a:cubicBezTo>
                  <a:cubicBezTo>
                    <a:pt x="52" y="101"/>
                    <a:pt x="47" y="101"/>
                    <a:pt x="41" y="101"/>
                  </a:cubicBezTo>
                  <a:cubicBezTo>
                    <a:pt x="34" y="101"/>
                    <a:pt x="26" y="100"/>
                    <a:pt x="19" y="98"/>
                  </a:cubicBezTo>
                  <a:cubicBezTo>
                    <a:pt x="12" y="96"/>
                    <a:pt x="6" y="93"/>
                    <a:pt x="0" y="90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14" y="73"/>
                    <a:pt x="20" y="76"/>
                    <a:pt x="25" y="77"/>
                  </a:cubicBezTo>
                  <a:cubicBezTo>
                    <a:pt x="31" y="79"/>
                    <a:pt x="36" y="79"/>
                    <a:pt x="43" y="79"/>
                  </a:cubicBezTo>
                  <a:cubicBezTo>
                    <a:pt x="47" y="79"/>
                    <a:pt x="51" y="79"/>
                    <a:pt x="53" y="78"/>
                  </a:cubicBezTo>
                  <a:cubicBezTo>
                    <a:pt x="55" y="76"/>
                    <a:pt x="56" y="75"/>
                    <a:pt x="56" y="72"/>
                  </a:cubicBezTo>
                  <a:cubicBezTo>
                    <a:pt x="56" y="71"/>
                    <a:pt x="55" y="70"/>
                    <a:pt x="55" y="69"/>
                  </a:cubicBezTo>
                  <a:cubicBezTo>
                    <a:pt x="54" y="68"/>
                    <a:pt x="54" y="67"/>
                    <a:pt x="53" y="67"/>
                  </a:cubicBezTo>
                  <a:cubicBezTo>
                    <a:pt x="51" y="66"/>
                    <a:pt x="50" y="65"/>
                    <a:pt x="48" y="64"/>
                  </a:cubicBezTo>
                  <a:cubicBezTo>
                    <a:pt x="46" y="64"/>
                    <a:pt x="44" y="63"/>
                    <a:pt x="41" y="62"/>
                  </a:cubicBezTo>
                  <a:cubicBezTo>
                    <a:pt x="36" y="60"/>
                    <a:pt x="30" y="59"/>
                    <a:pt x="26" y="57"/>
                  </a:cubicBezTo>
                  <a:cubicBezTo>
                    <a:pt x="21" y="55"/>
                    <a:pt x="17" y="53"/>
                    <a:pt x="13" y="51"/>
                  </a:cubicBezTo>
                  <a:cubicBezTo>
                    <a:pt x="10" y="48"/>
                    <a:pt x="8" y="45"/>
                    <a:pt x="6" y="42"/>
                  </a:cubicBezTo>
                  <a:cubicBezTo>
                    <a:pt x="4" y="38"/>
                    <a:pt x="3" y="34"/>
                    <a:pt x="3" y="29"/>
                  </a:cubicBezTo>
                  <a:cubicBezTo>
                    <a:pt x="3" y="24"/>
                    <a:pt x="4" y="19"/>
                    <a:pt x="6" y="16"/>
                  </a:cubicBezTo>
                  <a:cubicBezTo>
                    <a:pt x="8" y="12"/>
                    <a:pt x="10" y="9"/>
                    <a:pt x="14" y="7"/>
                  </a:cubicBezTo>
                  <a:cubicBezTo>
                    <a:pt x="17" y="4"/>
                    <a:pt x="21" y="3"/>
                    <a:pt x="26" y="2"/>
                  </a:cubicBezTo>
                  <a:cubicBezTo>
                    <a:pt x="31" y="0"/>
                    <a:pt x="36" y="0"/>
                    <a:pt x="42" y="0"/>
                  </a:cubicBezTo>
                  <a:cubicBezTo>
                    <a:pt x="48" y="0"/>
                    <a:pt x="54" y="1"/>
                    <a:pt x="61" y="3"/>
                  </a:cubicBezTo>
                  <a:cubicBezTo>
                    <a:pt x="67" y="4"/>
                    <a:pt x="73" y="7"/>
                    <a:pt x="78" y="9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AF00D7C9-5C00-4CF3-9D74-B7AAB4D77F62}"/>
                </a:ext>
              </a:extLst>
            </p:cNvPr>
            <p:cNvSpPr>
              <a:spLocks/>
            </p:cNvSpPr>
            <p:nvPr/>
          </p:nvSpPr>
          <p:spPr bwMode="auto">
            <a:xfrm>
              <a:off x="9760482" y="6039803"/>
              <a:ext cx="71438" cy="84138"/>
            </a:xfrm>
            <a:custGeom>
              <a:avLst/>
              <a:gdLst>
                <a:gd name="T0" fmla="*/ 85 w 85"/>
                <a:gd name="T1" fmla="*/ 80 h 101"/>
                <a:gd name="T2" fmla="*/ 77 w 85"/>
                <a:gd name="T3" fmla="*/ 88 h 101"/>
                <a:gd name="T4" fmla="*/ 69 w 85"/>
                <a:gd name="T5" fmla="*/ 95 h 101"/>
                <a:gd name="T6" fmla="*/ 58 w 85"/>
                <a:gd name="T7" fmla="*/ 100 h 101"/>
                <a:gd name="T8" fmla="*/ 45 w 85"/>
                <a:gd name="T9" fmla="*/ 101 h 101"/>
                <a:gd name="T10" fmla="*/ 27 w 85"/>
                <a:gd name="T11" fmla="*/ 98 h 101"/>
                <a:gd name="T12" fmla="*/ 13 w 85"/>
                <a:gd name="T13" fmla="*/ 87 h 101"/>
                <a:gd name="T14" fmla="*/ 3 w 85"/>
                <a:gd name="T15" fmla="*/ 71 h 101"/>
                <a:gd name="T16" fmla="*/ 0 w 85"/>
                <a:gd name="T17" fmla="*/ 51 h 101"/>
                <a:gd name="T18" fmla="*/ 3 w 85"/>
                <a:gd name="T19" fmla="*/ 30 h 101"/>
                <a:gd name="T20" fmla="*/ 13 w 85"/>
                <a:gd name="T21" fmla="*/ 14 h 101"/>
                <a:gd name="T22" fmla="*/ 28 w 85"/>
                <a:gd name="T23" fmla="*/ 4 h 101"/>
                <a:gd name="T24" fmla="*/ 46 w 85"/>
                <a:gd name="T25" fmla="*/ 0 h 101"/>
                <a:gd name="T26" fmla="*/ 68 w 85"/>
                <a:gd name="T27" fmla="*/ 5 h 101"/>
                <a:gd name="T28" fmla="*/ 85 w 85"/>
                <a:gd name="T29" fmla="*/ 21 h 101"/>
                <a:gd name="T30" fmla="*/ 68 w 85"/>
                <a:gd name="T31" fmla="*/ 38 h 101"/>
                <a:gd name="T32" fmla="*/ 63 w 85"/>
                <a:gd name="T33" fmla="*/ 33 h 101"/>
                <a:gd name="T34" fmla="*/ 58 w 85"/>
                <a:gd name="T35" fmla="*/ 28 h 101"/>
                <a:gd name="T36" fmla="*/ 53 w 85"/>
                <a:gd name="T37" fmla="*/ 26 h 101"/>
                <a:gd name="T38" fmla="*/ 46 w 85"/>
                <a:gd name="T39" fmla="*/ 25 h 101"/>
                <a:gd name="T40" fmla="*/ 37 w 85"/>
                <a:gd name="T41" fmla="*/ 26 h 101"/>
                <a:gd name="T42" fmla="*/ 31 w 85"/>
                <a:gd name="T43" fmla="*/ 32 h 101"/>
                <a:gd name="T44" fmla="*/ 27 w 85"/>
                <a:gd name="T45" fmla="*/ 40 h 101"/>
                <a:gd name="T46" fmla="*/ 26 w 85"/>
                <a:gd name="T47" fmla="*/ 51 h 101"/>
                <a:gd name="T48" fmla="*/ 27 w 85"/>
                <a:gd name="T49" fmla="*/ 61 h 101"/>
                <a:gd name="T50" fmla="*/ 31 w 85"/>
                <a:gd name="T51" fmla="*/ 69 h 101"/>
                <a:gd name="T52" fmla="*/ 37 w 85"/>
                <a:gd name="T53" fmla="*/ 75 h 101"/>
                <a:gd name="T54" fmla="*/ 46 w 85"/>
                <a:gd name="T55" fmla="*/ 77 h 101"/>
                <a:gd name="T56" fmla="*/ 52 w 85"/>
                <a:gd name="T57" fmla="*/ 76 h 101"/>
                <a:gd name="T58" fmla="*/ 58 w 85"/>
                <a:gd name="T59" fmla="*/ 73 h 101"/>
                <a:gd name="T60" fmla="*/ 64 w 85"/>
                <a:gd name="T61" fmla="*/ 69 h 101"/>
                <a:gd name="T62" fmla="*/ 69 w 85"/>
                <a:gd name="T63" fmla="*/ 64 h 101"/>
                <a:gd name="T64" fmla="*/ 85 w 85"/>
                <a:gd name="T65" fmla="*/ 8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01">
                  <a:moveTo>
                    <a:pt x="85" y="80"/>
                  </a:moveTo>
                  <a:cubicBezTo>
                    <a:pt x="83" y="83"/>
                    <a:pt x="80" y="86"/>
                    <a:pt x="77" y="88"/>
                  </a:cubicBezTo>
                  <a:cubicBezTo>
                    <a:pt x="75" y="91"/>
                    <a:pt x="72" y="93"/>
                    <a:pt x="69" y="95"/>
                  </a:cubicBezTo>
                  <a:cubicBezTo>
                    <a:pt x="65" y="97"/>
                    <a:pt x="62" y="98"/>
                    <a:pt x="58" y="100"/>
                  </a:cubicBezTo>
                  <a:cubicBezTo>
                    <a:pt x="54" y="101"/>
                    <a:pt x="50" y="101"/>
                    <a:pt x="45" y="101"/>
                  </a:cubicBezTo>
                  <a:cubicBezTo>
                    <a:pt x="39" y="101"/>
                    <a:pt x="33" y="100"/>
                    <a:pt x="27" y="98"/>
                  </a:cubicBezTo>
                  <a:cubicBezTo>
                    <a:pt x="22" y="95"/>
                    <a:pt x="17" y="92"/>
                    <a:pt x="13" y="87"/>
                  </a:cubicBezTo>
                  <a:cubicBezTo>
                    <a:pt x="9" y="83"/>
                    <a:pt x="5" y="77"/>
                    <a:pt x="3" y="71"/>
                  </a:cubicBezTo>
                  <a:cubicBezTo>
                    <a:pt x="1" y="65"/>
                    <a:pt x="0" y="58"/>
                    <a:pt x="0" y="51"/>
                  </a:cubicBezTo>
                  <a:cubicBezTo>
                    <a:pt x="0" y="43"/>
                    <a:pt x="1" y="36"/>
                    <a:pt x="3" y="30"/>
                  </a:cubicBezTo>
                  <a:cubicBezTo>
                    <a:pt x="5" y="24"/>
                    <a:pt x="9" y="19"/>
                    <a:pt x="13" y="14"/>
                  </a:cubicBezTo>
                  <a:cubicBezTo>
                    <a:pt x="17" y="10"/>
                    <a:pt x="22" y="6"/>
                    <a:pt x="28" y="4"/>
                  </a:cubicBezTo>
                  <a:cubicBezTo>
                    <a:pt x="33" y="1"/>
                    <a:pt x="39" y="0"/>
                    <a:pt x="46" y="0"/>
                  </a:cubicBezTo>
                  <a:cubicBezTo>
                    <a:pt x="54" y="0"/>
                    <a:pt x="62" y="2"/>
                    <a:pt x="68" y="5"/>
                  </a:cubicBezTo>
                  <a:cubicBezTo>
                    <a:pt x="74" y="9"/>
                    <a:pt x="80" y="14"/>
                    <a:pt x="85" y="21"/>
                  </a:cubicBezTo>
                  <a:cubicBezTo>
                    <a:pt x="68" y="38"/>
                    <a:pt x="68" y="38"/>
                    <a:pt x="68" y="38"/>
                  </a:cubicBezTo>
                  <a:cubicBezTo>
                    <a:pt x="66" y="36"/>
                    <a:pt x="65" y="35"/>
                    <a:pt x="63" y="33"/>
                  </a:cubicBezTo>
                  <a:cubicBezTo>
                    <a:pt x="62" y="31"/>
                    <a:pt x="60" y="30"/>
                    <a:pt x="58" y="28"/>
                  </a:cubicBezTo>
                  <a:cubicBezTo>
                    <a:pt x="57" y="27"/>
                    <a:pt x="55" y="26"/>
                    <a:pt x="53" y="26"/>
                  </a:cubicBezTo>
                  <a:cubicBezTo>
                    <a:pt x="51" y="25"/>
                    <a:pt x="48" y="25"/>
                    <a:pt x="46" y="25"/>
                  </a:cubicBezTo>
                  <a:cubicBezTo>
                    <a:pt x="43" y="25"/>
                    <a:pt x="40" y="25"/>
                    <a:pt x="37" y="26"/>
                  </a:cubicBezTo>
                  <a:cubicBezTo>
                    <a:pt x="35" y="28"/>
                    <a:pt x="33" y="29"/>
                    <a:pt x="31" y="32"/>
                  </a:cubicBezTo>
                  <a:cubicBezTo>
                    <a:pt x="29" y="34"/>
                    <a:pt x="28" y="37"/>
                    <a:pt x="27" y="40"/>
                  </a:cubicBezTo>
                  <a:cubicBezTo>
                    <a:pt x="26" y="43"/>
                    <a:pt x="26" y="47"/>
                    <a:pt x="26" y="51"/>
                  </a:cubicBezTo>
                  <a:cubicBezTo>
                    <a:pt x="26" y="55"/>
                    <a:pt x="26" y="58"/>
                    <a:pt x="27" y="61"/>
                  </a:cubicBezTo>
                  <a:cubicBezTo>
                    <a:pt x="28" y="64"/>
                    <a:pt x="29" y="67"/>
                    <a:pt x="31" y="69"/>
                  </a:cubicBezTo>
                  <a:cubicBezTo>
                    <a:pt x="33" y="72"/>
                    <a:pt x="35" y="73"/>
                    <a:pt x="37" y="75"/>
                  </a:cubicBezTo>
                  <a:cubicBezTo>
                    <a:pt x="40" y="76"/>
                    <a:pt x="43" y="77"/>
                    <a:pt x="46" y="77"/>
                  </a:cubicBezTo>
                  <a:cubicBezTo>
                    <a:pt x="48" y="77"/>
                    <a:pt x="50" y="76"/>
                    <a:pt x="52" y="76"/>
                  </a:cubicBezTo>
                  <a:cubicBezTo>
                    <a:pt x="55" y="75"/>
                    <a:pt x="57" y="74"/>
                    <a:pt x="58" y="73"/>
                  </a:cubicBezTo>
                  <a:cubicBezTo>
                    <a:pt x="60" y="72"/>
                    <a:pt x="62" y="71"/>
                    <a:pt x="64" y="69"/>
                  </a:cubicBezTo>
                  <a:cubicBezTo>
                    <a:pt x="65" y="68"/>
                    <a:pt x="67" y="66"/>
                    <a:pt x="69" y="64"/>
                  </a:cubicBezTo>
                  <a:lnTo>
                    <a:pt x="85" y="8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5" name="Freeform 26">
              <a:extLst>
                <a:ext uri="{FF2B5EF4-FFF2-40B4-BE49-F238E27FC236}">
                  <a16:creationId xmlns:a16="http://schemas.microsoft.com/office/drawing/2014/main" id="{C5DCDB4F-DFD2-45F5-97FD-144E87D6F396}"/>
                </a:ext>
              </a:extLst>
            </p:cNvPr>
            <p:cNvSpPr>
              <a:spLocks/>
            </p:cNvSpPr>
            <p:nvPr/>
          </p:nvSpPr>
          <p:spPr bwMode="auto">
            <a:xfrm>
              <a:off x="9847794" y="6011228"/>
              <a:ext cx="69850" cy="111125"/>
            </a:xfrm>
            <a:custGeom>
              <a:avLst/>
              <a:gdLst>
                <a:gd name="T0" fmla="*/ 59 w 84"/>
                <a:gd name="T1" fmla="*/ 135 h 135"/>
                <a:gd name="T2" fmla="*/ 59 w 84"/>
                <a:gd name="T3" fmla="*/ 83 h 135"/>
                <a:gd name="T4" fmla="*/ 55 w 84"/>
                <a:gd name="T5" fmla="*/ 66 h 135"/>
                <a:gd name="T6" fmla="*/ 42 w 84"/>
                <a:gd name="T7" fmla="*/ 60 h 135"/>
                <a:gd name="T8" fmla="*/ 35 w 84"/>
                <a:gd name="T9" fmla="*/ 61 h 135"/>
                <a:gd name="T10" fmla="*/ 30 w 84"/>
                <a:gd name="T11" fmla="*/ 65 h 135"/>
                <a:gd name="T12" fmla="*/ 27 w 84"/>
                <a:gd name="T13" fmla="*/ 71 h 135"/>
                <a:gd name="T14" fmla="*/ 25 w 84"/>
                <a:gd name="T15" fmla="*/ 82 h 135"/>
                <a:gd name="T16" fmla="*/ 25 w 84"/>
                <a:gd name="T17" fmla="*/ 135 h 135"/>
                <a:gd name="T18" fmla="*/ 0 w 84"/>
                <a:gd name="T19" fmla="*/ 135 h 135"/>
                <a:gd name="T20" fmla="*/ 0 w 84"/>
                <a:gd name="T21" fmla="*/ 13 h 135"/>
                <a:gd name="T22" fmla="*/ 25 w 84"/>
                <a:gd name="T23" fmla="*/ 0 h 135"/>
                <a:gd name="T24" fmla="*/ 25 w 84"/>
                <a:gd name="T25" fmla="*/ 44 h 135"/>
                <a:gd name="T26" fmla="*/ 29 w 84"/>
                <a:gd name="T27" fmla="*/ 41 h 135"/>
                <a:gd name="T28" fmla="*/ 35 w 84"/>
                <a:gd name="T29" fmla="*/ 38 h 135"/>
                <a:gd name="T30" fmla="*/ 41 w 84"/>
                <a:gd name="T31" fmla="*/ 37 h 135"/>
                <a:gd name="T32" fmla="*/ 48 w 84"/>
                <a:gd name="T33" fmla="*/ 36 h 135"/>
                <a:gd name="T34" fmla="*/ 64 w 84"/>
                <a:gd name="T35" fmla="*/ 39 h 135"/>
                <a:gd name="T36" fmla="*/ 75 w 84"/>
                <a:gd name="T37" fmla="*/ 48 h 135"/>
                <a:gd name="T38" fmla="*/ 82 w 84"/>
                <a:gd name="T39" fmla="*/ 62 h 135"/>
                <a:gd name="T40" fmla="*/ 84 w 84"/>
                <a:gd name="T41" fmla="*/ 80 h 135"/>
                <a:gd name="T42" fmla="*/ 84 w 84"/>
                <a:gd name="T43" fmla="*/ 135 h 135"/>
                <a:gd name="T44" fmla="*/ 59 w 84"/>
                <a:gd name="T45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4" h="135">
                  <a:moveTo>
                    <a:pt x="59" y="135"/>
                  </a:moveTo>
                  <a:cubicBezTo>
                    <a:pt x="59" y="83"/>
                    <a:pt x="59" y="83"/>
                    <a:pt x="59" y="83"/>
                  </a:cubicBezTo>
                  <a:cubicBezTo>
                    <a:pt x="59" y="75"/>
                    <a:pt x="57" y="69"/>
                    <a:pt x="55" y="66"/>
                  </a:cubicBezTo>
                  <a:cubicBezTo>
                    <a:pt x="52" y="62"/>
                    <a:pt x="48" y="60"/>
                    <a:pt x="42" y="60"/>
                  </a:cubicBezTo>
                  <a:cubicBezTo>
                    <a:pt x="39" y="60"/>
                    <a:pt x="37" y="60"/>
                    <a:pt x="35" y="61"/>
                  </a:cubicBezTo>
                  <a:cubicBezTo>
                    <a:pt x="33" y="62"/>
                    <a:pt x="31" y="63"/>
                    <a:pt x="30" y="65"/>
                  </a:cubicBezTo>
                  <a:cubicBezTo>
                    <a:pt x="28" y="66"/>
                    <a:pt x="27" y="69"/>
                    <a:pt x="27" y="71"/>
                  </a:cubicBezTo>
                  <a:cubicBezTo>
                    <a:pt x="26" y="74"/>
                    <a:pt x="25" y="78"/>
                    <a:pt x="25" y="82"/>
                  </a:cubicBezTo>
                  <a:cubicBezTo>
                    <a:pt x="25" y="135"/>
                    <a:pt x="25" y="135"/>
                    <a:pt x="25" y="13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44"/>
                    <a:pt x="25" y="44"/>
                    <a:pt x="25" y="44"/>
                  </a:cubicBezTo>
                  <a:cubicBezTo>
                    <a:pt x="27" y="43"/>
                    <a:pt x="28" y="42"/>
                    <a:pt x="29" y="41"/>
                  </a:cubicBezTo>
                  <a:cubicBezTo>
                    <a:pt x="31" y="40"/>
                    <a:pt x="33" y="39"/>
                    <a:pt x="35" y="38"/>
                  </a:cubicBezTo>
                  <a:cubicBezTo>
                    <a:pt x="37" y="38"/>
                    <a:pt x="39" y="37"/>
                    <a:pt x="41" y="37"/>
                  </a:cubicBezTo>
                  <a:cubicBezTo>
                    <a:pt x="43" y="36"/>
                    <a:pt x="46" y="36"/>
                    <a:pt x="48" y="36"/>
                  </a:cubicBezTo>
                  <a:cubicBezTo>
                    <a:pt x="54" y="36"/>
                    <a:pt x="60" y="37"/>
                    <a:pt x="64" y="39"/>
                  </a:cubicBezTo>
                  <a:cubicBezTo>
                    <a:pt x="69" y="41"/>
                    <a:pt x="73" y="44"/>
                    <a:pt x="75" y="48"/>
                  </a:cubicBezTo>
                  <a:cubicBezTo>
                    <a:pt x="78" y="52"/>
                    <a:pt x="81" y="56"/>
                    <a:pt x="82" y="62"/>
                  </a:cubicBezTo>
                  <a:cubicBezTo>
                    <a:pt x="83" y="67"/>
                    <a:pt x="84" y="74"/>
                    <a:pt x="84" y="80"/>
                  </a:cubicBezTo>
                  <a:cubicBezTo>
                    <a:pt x="84" y="135"/>
                    <a:pt x="84" y="135"/>
                    <a:pt x="84" y="135"/>
                  </a:cubicBezTo>
                  <a:lnTo>
                    <a:pt x="59" y="135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6" name="Freeform 27">
              <a:extLst>
                <a:ext uri="{FF2B5EF4-FFF2-40B4-BE49-F238E27FC236}">
                  <a16:creationId xmlns:a16="http://schemas.microsoft.com/office/drawing/2014/main" id="{A3CB199D-75FA-4E12-93F4-4D7ACCBA9090}"/>
                </a:ext>
              </a:extLst>
            </p:cNvPr>
            <p:cNvSpPr>
              <a:spLocks/>
            </p:cNvSpPr>
            <p:nvPr/>
          </p:nvSpPr>
          <p:spPr bwMode="auto">
            <a:xfrm>
              <a:off x="9938282" y="6011228"/>
              <a:ext cx="20638" cy="111125"/>
            </a:xfrm>
            <a:custGeom>
              <a:avLst/>
              <a:gdLst>
                <a:gd name="T0" fmla="*/ 0 w 13"/>
                <a:gd name="T1" fmla="*/ 70 h 70"/>
                <a:gd name="T2" fmla="*/ 0 w 13"/>
                <a:gd name="T3" fmla="*/ 6 h 70"/>
                <a:gd name="T4" fmla="*/ 13 w 13"/>
                <a:gd name="T5" fmla="*/ 0 h 70"/>
                <a:gd name="T6" fmla="*/ 13 w 13"/>
                <a:gd name="T7" fmla="*/ 70 h 70"/>
                <a:gd name="T8" fmla="*/ 0 w 13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70">
                  <a:moveTo>
                    <a:pt x="0" y="70"/>
                  </a:moveTo>
                  <a:lnTo>
                    <a:pt x="0" y="6"/>
                  </a:lnTo>
                  <a:lnTo>
                    <a:pt x="13" y="0"/>
                  </a:lnTo>
                  <a:lnTo>
                    <a:pt x="13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7" name="Freeform 28">
              <a:extLst>
                <a:ext uri="{FF2B5EF4-FFF2-40B4-BE49-F238E27FC236}">
                  <a16:creationId xmlns:a16="http://schemas.microsoft.com/office/drawing/2014/main" id="{A6B975AF-8715-4DD3-ACC1-60ED1AADE9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76382" y="6039803"/>
              <a:ext cx="69850" cy="84138"/>
            </a:xfrm>
            <a:custGeom>
              <a:avLst/>
              <a:gdLst>
                <a:gd name="T0" fmla="*/ 58 w 83"/>
                <a:gd name="T1" fmla="*/ 99 h 101"/>
                <a:gd name="T2" fmla="*/ 58 w 83"/>
                <a:gd name="T3" fmla="*/ 93 h 101"/>
                <a:gd name="T4" fmla="*/ 54 w 83"/>
                <a:gd name="T5" fmla="*/ 96 h 101"/>
                <a:gd name="T6" fmla="*/ 49 w 83"/>
                <a:gd name="T7" fmla="*/ 99 h 101"/>
                <a:gd name="T8" fmla="*/ 42 w 83"/>
                <a:gd name="T9" fmla="*/ 101 h 101"/>
                <a:gd name="T10" fmla="*/ 36 w 83"/>
                <a:gd name="T11" fmla="*/ 101 h 101"/>
                <a:gd name="T12" fmla="*/ 23 w 83"/>
                <a:gd name="T13" fmla="*/ 99 h 101"/>
                <a:gd name="T14" fmla="*/ 11 w 83"/>
                <a:gd name="T15" fmla="*/ 93 h 101"/>
                <a:gd name="T16" fmla="*/ 3 w 83"/>
                <a:gd name="T17" fmla="*/ 82 h 101"/>
                <a:gd name="T18" fmla="*/ 0 w 83"/>
                <a:gd name="T19" fmla="*/ 67 h 101"/>
                <a:gd name="T20" fmla="*/ 3 w 83"/>
                <a:gd name="T21" fmla="*/ 53 h 101"/>
                <a:gd name="T22" fmla="*/ 11 w 83"/>
                <a:gd name="T23" fmla="*/ 42 h 101"/>
                <a:gd name="T24" fmla="*/ 24 w 83"/>
                <a:gd name="T25" fmla="*/ 36 h 101"/>
                <a:gd name="T26" fmla="*/ 39 w 83"/>
                <a:gd name="T27" fmla="*/ 34 h 101"/>
                <a:gd name="T28" fmla="*/ 50 w 83"/>
                <a:gd name="T29" fmla="*/ 36 h 101"/>
                <a:gd name="T30" fmla="*/ 58 w 83"/>
                <a:gd name="T31" fmla="*/ 38 h 101"/>
                <a:gd name="T32" fmla="*/ 58 w 83"/>
                <a:gd name="T33" fmla="*/ 33 h 101"/>
                <a:gd name="T34" fmla="*/ 54 w 83"/>
                <a:gd name="T35" fmla="*/ 25 h 101"/>
                <a:gd name="T36" fmla="*/ 44 w 83"/>
                <a:gd name="T37" fmla="*/ 21 h 101"/>
                <a:gd name="T38" fmla="*/ 30 w 83"/>
                <a:gd name="T39" fmla="*/ 22 h 101"/>
                <a:gd name="T40" fmla="*/ 17 w 83"/>
                <a:gd name="T41" fmla="*/ 27 h 101"/>
                <a:gd name="T42" fmla="*/ 7 w 83"/>
                <a:gd name="T43" fmla="*/ 10 h 101"/>
                <a:gd name="T44" fmla="*/ 25 w 83"/>
                <a:gd name="T45" fmla="*/ 2 h 101"/>
                <a:gd name="T46" fmla="*/ 44 w 83"/>
                <a:gd name="T47" fmla="*/ 0 h 101"/>
                <a:gd name="T48" fmla="*/ 60 w 83"/>
                <a:gd name="T49" fmla="*/ 2 h 101"/>
                <a:gd name="T50" fmla="*/ 72 w 83"/>
                <a:gd name="T51" fmla="*/ 9 h 101"/>
                <a:gd name="T52" fmla="*/ 80 w 83"/>
                <a:gd name="T53" fmla="*/ 19 h 101"/>
                <a:gd name="T54" fmla="*/ 83 w 83"/>
                <a:gd name="T55" fmla="*/ 34 h 101"/>
                <a:gd name="T56" fmla="*/ 83 w 83"/>
                <a:gd name="T57" fmla="*/ 99 h 101"/>
                <a:gd name="T58" fmla="*/ 58 w 83"/>
                <a:gd name="T59" fmla="*/ 99 h 101"/>
                <a:gd name="T60" fmla="*/ 58 w 83"/>
                <a:gd name="T61" fmla="*/ 58 h 101"/>
                <a:gd name="T62" fmla="*/ 54 w 83"/>
                <a:gd name="T63" fmla="*/ 57 h 101"/>
                <a:gd name="T64" fmla="*/ 51 w 83"/>
                <a:gd name="T65" fmla="*/ 55 h 101"/>
                <a:gd name="T66" fmla="*/ 46 w 83"/>
                <a:gd name="T67" fmla="*/ 55 h 101"/>
                <a:gd name="T68" fmla="*/ 40 w 83"/>
                <a:gd name="T69" fmla="*/ 54 h 101"/>
                <a:gd name="T70" fmla="*/ 29 w 83"/>
                <a:gd name="T71" fmla="*/ 58 h 101"/>
                <a:gd name="T72" fmla="*/ 25 w 83"/>
                <a:gd name="T73" fmla="*/ 67 h 101"/>
                <a:gd name="T74" fmla="*/ 26 w 83"/>
                <a:gd name="T75" fmla="*/ 71 h 101"/>
                <a:gd name="T76" fmla="*/ 28 w 83"/>
                <a:gd name="T77" fmla="*/ 76 h 101"/>
                <a:gd name="T78" fmla="*/ 33 w 83"/>
                <a:gd name="T79" fmla="*/ 78 h 101"/>
                <a:gd name="T80" fmla="*/ 40 w 83"/>
                <a:gd name="T81" fmla="*/ 80 h 101"/>
                <a:gd name="T82" fmla="*/ 46 w 83"/>
                <a:gd name="T83" fmla="*/ 79 h 101"/>
                <a:gd name="T84" fmla="*/ 51 w 83"/>
                <a:gd name="T85" fmla="*/ 77 h 101"/>
                <a:gd name="T86" fmla="*/ 55 w 83"/>
                <a:gd name="T87" fmla="*/ 74 h 101"/>
                <a:gd name="T88" fmla="*/ 58 w 83"/>
                <a:gd name="T89" fmla="*/ 71 h 101"/>
                <a:gd name="T90" fmla="*/ 58 w 83"/>
                <a:gd name="T91" fmla="*/ 5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3" h="101">
                  <a:moveTo>
                    <a:pt x="58" y="99"/>
                  </a:moveTo>
                  <a:cubicBezTo>
                    <a:pt x="58" y="93"/>
                    <a:pt x="58" y="93"/>
                    <a:pt x="58" y="93"/>
                  </a:cubicBezTo>
                  <a:cubicBezTo>
                    <a:pt x="57" y="94"/>
                    <a:pt x="55" y="95"/>
                    <a:pt x="54" y="96"/>
                  </a:cubicBezTo>
                  <a:cubicBezTo>
                    <a:pt x="52" y="97"/>
                    <a:pt x="51" y="98"/>
                    <a:pt x="49" y="99"/>
                  </a:cubicBezTo>
                  <a:cubicBezTo>
                    <a:pt x="47" y="100"/>
                    <a:pt x="44" y="100"/>
                    <a:pt x="42" y="101"/>
                  </a:cubicBezTo>
                  <a:cubicBezTo>
                    <a:pt x="40" y="101"/>
                    <a:pt x="38" y="101"/>
                    <a:pt x="36" y="101"/>
                  </a:cubicBezTo>
                  <a:cubicBezTo>
                    <a:pt x="31" y="101"/>
                    <a:pt x="27" y="100"/>
                    <a:pt x="23" y="99"/>
                  </a:cubicBezTo>
                  <a:cubicBezTo>
                    <a:pt x="18" y="98"/>
                    <a:pt x="14" y="96"/>
                    <a:pt x="11" y="93"/>
                  </a:cubicBezTo>
                  <a:cubicBezTo>
                    <a:pt x="8" y="90"/>
                    <a:pt x="5" y="86"/>
                    <a:pt x="3" y="82"/>
                  </a:cubicBezTo>
                  <a:cubicBezTo>
                    <a:pt x="1" y="78"/>
                    <a:pt x="0" y="73"/>
                    <a:pt x="0" y="67"/>
                  </a:cubicBezTo>
                  <a:cubicBezTo>
                    <a:pt x="0" y="61"/>
                    <a:pt x="1" y="57"/>
                    <a:pt x="3" y="53"/>
                  </a:cubicBezTo>
                  <a:cubicBezTo>
                    <a:pt x="5" y="48"/>
                    <a:pt x="8" y="45"/>
                    <a:pt x="11" y="42"/>
                  </a:cubicBezTo>
                  <a:cubicBezTo>
                    <a:pt x="15" y="40"/>
                    <a:pt x="19" y="38"/>
                    <a:pt x="24" y="36"/>
                  </a:cubicBezTo>
                  <a:cubicBezTo>
                    <a:pt x="28" y="35"/>
                    <a:pt x="33" y="34"/>
                    <a:pt x="39" y="34"/>
                  </a:cubicBezTo>
                  <a:cubicBezTo>
                    <a:pt x="43" y="34"/>
                    <a:pt x="47" y="35"/>
                    <a:pt x="50" y="36"/>
                  </a:cubicBezTo>
                  <a:cubicBezTo>
                    <a:pt x="53" y="36"/>
                    <a:pt x="56" y="37"/>
                    <a:pt x="58" y="38"/>
                  </a:cubicBezTo>
                  <a:cubicBezTo>
                    <a:pt x="58" y="33"/>
                    <a:pt x="58" y="33"/>
                    <a:pt x="58" y="33"/>
                  </a:cubicBezTo>
                  <a:cubicBezTo>
                    <a:pt x="58" y="30"/>
                    <a:pt x="56" y="27"/>
                    <a:pt x="54" y="25"/>
                  </a:cubicBezTo>
                  <a:cubicBezTo>
                    <a:pt x="52" y="22"/>
                    <a:pt x="48" y="21"/>
                    <a:pt x="44" y="21"/>
                  </a:cubicBezTo>
                  <a:cubicBezTo>
                    <a:pt x="38" y="21"/>
                    <a:pt x="33" y="21"/>
                    <a:pt x="30" y="22"/>
                  </a:cubicBezTo>
                  <a:cubicBezTo>
                    <a:pt x="26" y="23"/>
                    <a:pt x="22" y="25"/>
                    <a:pt x="17" y="27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14" y="6"/>
                    <a:pt x="19" y="4"/>
                    <a:pt x="25" y="2"/>
                  </a:cubicBezTo>
                  <a:cubicBezTo>
                    <a:pt x="30" y="1"/>
                    <a:pt x="37" y="0"/>
                    <a:pt x="44" y="0"/>
                  </a:cubicBezTo>
                  <a:cubicBezTo>
                    <a:pt x="50" y="0"/>
                    <a:pt x="55" y="1"/>
                    <a:pt x="60" y="2"/>
                  </a:cubicBezTo>
                  <a:cubicBezTo>
                    <a:pt x="65" y="4"/>
                    <a:pt x="69" y="6"/>
                    <a:pt x="72" y="9"/>
                  </a:cubicBezTo>
                  <a:cubicBezTo>
                    <a:pt x="76" y="12"/>
                    <a:pt x="79" y="15"/>
                    <a:pt x="80" y="19"/>
                  </a:cubicBezTo>
                  <a:cubicBezTo>
                    <a:pt x="82" y="24"/>
                    <a:pt x="83" y="29"/>
                    <a:pt x="83" y="34"/>
                  </a:cubicBezTo>
                  <a:cubicBezTo>
                    <a:pt x="83" y="99"/>
                    <a:pt x="83" y="99"/>
                    <a:pt x="83" y="99"/>
                  </a:cubicBezTo>
                  <a:lnTo>
                    <a:pt x="58" y="99"/>
                  </a:lnTo>
                  <a:close/>
                  <a:moveTo>
                    <a:pt x="58" y="58"/>
                  </a:moveTo>
                  <a:cubicBezTo>
                    <a:pt x="57" y="58"/>
                    <a:pt x="55" y="57"/>
                    <a:pt x="54" y="57"/>
                  </a:cubicBezTo>
                  <a:cubicBezTo>
                    <a:pt x="53" y="56"/>
                    <a:pt x="52" y="56"/>
                    <a:pt x="51" y="55"/>
                  </a:cubicBezTo>
                  <a:cubicBezTo>
                    <a:pt x="49" y="55"/>
                    <a:pt x="48" y="55"/>
                    <a:pt x="46" y="55"/>
                  </a:cubicBezTo>
                  <a:cubicBezTo>
                    <a:pt x="44" y="54"/>
                    <a:pt x="42" y="54"/>
                    <a:pt x="40" y="54"/>
                  </a:cubicBezTo>
                  <a:cubicBezTo>
                    <a:pt x="35" y="54"/>
                    <a:pt x="31" y="55"/>
                    <a:pt x="29" y="58"/>
                  </a:cubicBezTo>
                  <a:cubicBezTo>
                    <a:pt x="26" y="60"/>
                    <a:pt x="25" y="63"/>
                    <a:pt x="25" y="67"/>
                  </a:cubicBezTo>
                  <a:cubicBezTo>
                    <a:pt x="25" y="68"/>
                    <a:pt x="25" y="70"/>
                    <a:pt x="26" y="71"/>
                  </a:cubicBezTo>
                  <a:cubicBezTo>
                    <a:pt x="26" y="73"/>
                    <a:pt x="27" y="74"/>
                    <a:pt x="28" y="76"/>
                  </a:cubicBezTo>
                  <a:cubicBezTo>
                    <a:pt x="30" y="77"/>
                    <a:pt x="31" y="78"/>
                    <a:pt x="33" y="78"/>
                  </a:cubicBezTo>
                  <a:cubicBezTo>
                    <a:pt x="35" y="79"/>
                    <a:pt x="37" y="80"/>
                    <a:pt x="40" y="80"/>
                  </a:cubicBezTo>
                  <a:cubicBezTo>
                    <a:pt x="42" y="80"/>
                    <a:pt x="44" y="79"/>
                    <a:pt x="46" y="79"/>
                  </a:cubicBezTo>
                  <a:cubicBezTo>
                    <a:pt x="48" y="78"/>
                    <a:pt x="49" y="78"/>
                    <a:pt x="51" y="77"/>
                  </a:cubicBezTo>
                  <a:cubicBezTo>
                    <a:pt x="52" y="76"/>
                    <a:pt x="54" y="75"/>
                    <a:pt x="55" y="74"/>
                  </a:cubicBezTo>
                  <a:cubicBezTo>
                    <a:pt x="56" y="73"/>
                    <a:pt x="57" y="72"/>
                    <a:pt x="58" y="71"/>
                  </a:cubicBezTo>
                  <a:lnTo>
                    <a:pt x="58" y="5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8" name="Freeform 29">
              <a:extLst>
                <a:ext uri="{FF2B5EF4-FFF2-40B4-BE49-F238E27FC236}">
                  <a16:creationId xmlns:a16="http://schemas.microsoft.com/office/drawing/2014/main" id="{31382AFA-85B1-4F50-88AA-3DAB8F978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5282" y="6039803"/>
              <a:ext cx="69850" cy="82550"/>
            </a:xfrm>
            <a:custGeom>
              <a:avLst/>
              <a:gdLst>
                <a:gd name="T0" fmla="*/ 59 w 84"/>
                <a:gd name="T1" fmla="*/ 99 h 99"/>
                <a:gd name="T2" fmla="*/ 59 w 84"/>
                <a:gd name="T3" fmla="*/ 47 h 99"/>
                <a:gd name="T4" fmla="*/ 55 w 84"/>
                <a:gd name="T5" fmla="*/ 30 h 99"/>
                <a:gd name="T6" fmla="*/ 42 w 84"/>
                <a:gd name="T7" fmla="*/ 24 h 99"/>
                <a:gd name="T8" fmla="*/ 35 w 84"/>
                <a:gd name="T9" fmla="*/ 25 h 99"/>
                <a:gd name="T10" fmla="*/ 30 w 84"/>
                <a:gd name="T11" fmla="*/ 29 h 99"/>
                <a:gd name="T12" fmla="*/ 27 w 84"/>
                <a:gd name="T13" fmla="*/ 35 h 99"/>
                <a:gd name="T14" fmla="*/ 26 w 84"/>
                <a:gd name="T15" fmla="*/ 46 h 99"/>
                <a:gd name="T16" fmla="*/ 26 w 84"/>
                <a:gd name="T17" fmla="*/ 99 h 99"/>
                <a:gd name="T18" fmla="*/ 0 w 84"/>
                <a:gd name="T19" fmla="*/ 99 h 99"/>
                <a:gd name="T20" fmla="*/ 0 w 84"/>
                <a:gd name="T21" fmla="*/ 2 h 99"/>
                <a:gd name="T22" fmla="*/ 26 w 84"/>
                <a:gd name="T23" fmla="*/ 2 h 99"/>
                <a:gd name="T24" fmla="*/ 26 w 84"/>
                <a:gd name="T25" fmla="*/ 8 h 99"/>
                <a:gd name="T26" fmla="*/ 30 w 84"/>
                <a:gd name="T27" fmla="*/ 5 h 99"/>
                <a:gd name="T28" fmla="*/ 35 w 84"/>
                <a:gd name="T29" fmla="*/ 2 h 99"/>
                <a:gd name="T30" fmla="*/ 41 w 84"/>
                <a:gd name="T31" fmla="*/ 1 h 99"/>
                <a:gd name="T32" fmla="*/ 48 w 84"/>
                <a:gd name="T33" fmla="*/ 0 h 99"/>
                <a:gd name="T34" fmla="*/ 64 w 84"/>
                <a:gd name="T35" fmla="*/ 3 h 99"/>
                <a:gd name="T36" fmla="*/ 76 w 84"/>
                <a:gd name="T37" fmla="*/ 12 h 99"/>
                <a:gd name="T38" fmla="*/ 82 w 84"/>
                <a:gd name="T39" fmla="*/ 26 h 99"/>
                <a:gd name="T40" fmla="*/ 84 w 84"/>
                <a:gd name="T41" fmla="*/ 44 h 99"/>
                <a:gd name="T42" fmla="*/ 84 w 84"/>
                <a:gd name="T43" fmla="*/ 99 h 99"/>
                <a:gd name="T44" fmla="*/ 59 w 84"/>
                <a:gd name="T4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4" h="99">
                  <a:moveTo>
                    <a:pt x="59" y="99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59" y="39"/>
                    <a:pt x="58" y="33"/>
                    <a:pt x="55" y="30"/>
                  </a:cubicBezTo>
                  <a:cubicBezTo>
                    <a:pt x="53" y="26"/>
                    <a:pt x="48" y="24"/>
                    <a:pt x="42" y="24"/>
                  </a:cubicBezTo>
                  <a:cubicBezTo>
                    <a:pt x="40" y="24"/>
                    <a:pt x="37" y="24"/>
                    <a:pt x="35" y="25"/>
                  </a:cubicBezTo>
                  <a:cubicBezTo>
                    <a:pt x="33" y="26"/>
                    <a:pt x="31" y="27"/>
                    <a:pt x="30" y="29"/>
                  </a:cubicBezTo>
                  <a:cubicBezTo>
                    <a:pt x="29" y="30"/>
                    <a:pt x="28" y="33"/>
                    <a:pt x="27" y="35"/>
                  </a:cubicBezTo>
                  <a:cubicBezTo>
                    <a:pt x="26" y="38"/>
                    <a:pt x="26" y="42"/>
                    <a:pt x="26" y="46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7" y="7"/>
                    <a:pt x="28" y="6"/>
                    <a:pt x="30" y="5"/>
                  </a:cubicBezTo>
                  <a:cubicBezTo>
                    <a:pt x="31" y="4"/>
                    <a:pt x="33" y="3"/>
                    <a:pt x="35" y="2"/>
                  </a:cubicBezTo>
                  <a:cubicBezTo>
                    <a:pt x="37" y="2"/>
                    <a:pt x="39" y="1"/>
                    <a:pt x="41" y="1"/>
                  </a:cubicBezTo>
                  <a:cubicBezTo>
                    <a:pt x="44" y="0"/>
                    <a:pt x="46" y="0"/>
                    <a:pt x="48" y="0"/>
                  </a:cubicBezTo>
                  <a:cubicBezTo>
                    <a:pt x="55" y="0"/>
                    <a:pt x="60" y="1"/>
                    <a:pt x="64" y="3"/>
                  </a:cubicBezTo>
                  <a:cubicBezTo>
                    <a:pt x="69" y="5"/>
                    <a:pt x="73" y="8"/>
                    <a:pt x="76" y="12"/>
                  </a:cubicBezTo>
                  <a:cubicBezTo>
                    <a:pt x="79" y="16"/>
                    <a:pt x="81" y="20"/>
                    <a:pt x="82" y="26"/>
                  </a:cubicBezTo>
                  <a:cubicBezTo>
                    <a:pt x="84" y="31"/>
                    <a:pt x="84" y="38"/>
                    <a:pt x="84" y="44"/>
                  </a:cubicBezTo>
                  <a:cubicBezTo>
                    <a:pt x="84" y="99"/>
                    <a:pt x="84" y="99"/>
                    <a:pt x="84" y="99"/>
                  </a:cubicBezTo>
                  <a:lnTo>
                    <a:pt x="59" y="99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9" name="Freeform 30">
              <a:extLst>
                <a:ext uri="{FF2B5EF4-FFF2-40B4-BE49-F238E27FC236}">
                  <a16:creationId xmlns:a16="http://schemas.microsoft.com/office/drawing/2014/main" id="{38BFFF63-D2F6-4175-AA30-C4B0FEC55CC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51007" y="6011228"/>
              <a:ext cx="69850" cy="112713"/>
            </a:xfrm>
            <a:custGeom>
              <a:avLst/>
              <a:gdLst>
                <a:gd name="T0" fmla="*/ 58 w 84"/>
                <a:gd name="T1" fmla="*/ 135 h 137"/>
                <a:gd name="T2" fmla="*/ 58 w 84"/>
                <a:gd name="T3" fmla="*/ 129 h 137"/>
                <a:gd name="T4" fmla="*/ 55 w 84"/>
                <a:gd name="T5" fmla="*/ 132 h 137"/>
                <a:gd name="T6" fmla="*/ 50 w 84"/>
                <a:gd name="T7" fmla="*/ 135 h 137"/>
                <a:gd name="T8" fmla="*/ 45 w 84"/>
                <a:gd name="T9" fmla="*/ 137 h 137"/>
                <a:gd name="T10" fmla="*/ 38 w 84"/>
                <a:gd name="T11" fmla="*/ 137 h 137"/>
                <a:gd name="T12" fmla="*/ 23 w 84"/>
                <a:gd name="T13" fmla="*/ 134 h 137"/>
                <a:gd name="T14" fmla="*/ 11 w 84"/>
                <a:gd name="T15" fmla="*/ 125 h 137"/>
                <a:gd name="T16" fmla="*/ 3 w 84"/>
                <a:gd name="T17" fmla="*/ 109 h 137"/>
                <a:gd name="T18" fmla="*/ 0 w 84"/>
                <a:gd name="T19" fmla="*/ 85 h 137"/>
                <a:gd name="T20" fmla="*/ 3 w 84"/>
                <a:gd name="T21" fmla="*/ 65 h 137"/>
                <a:gd name="T22" fmla="*/ 10 w 84"/>
                <a:gd name="T23" fmla="*/ 50 h 137"/>
                <a:gd name="T24" fmla="*/ 22 w 84"/>
                <a:gd name="T25" fmla="*/ 40 h 137"/>
                <a:gd name="T26" fmla="*/ 38 w 84"/>
                <a:gd name="T27" fmla="*/ 36 h 137"/>
                <a:gd name="T28" fmla="*/ 44 w 84"/>
                <a:gd name="T29" fmla="*/ 36 h 137"/>
                <a:gd name="T30" fmla="*/ 50 w 84"/>
                <a:gd name="T31" fmla="*/ 38 h 137"/>
                <a:gd name="T32" fmla="*/ 55 w 84"/>
                <a:gd name="T33" fmla="*/ 41 h 137"/>
                <a:gd name="T34" fmla="*/ 58 w 84"/>
                <a:gd name="T35" fmla="*/ 44 h 137"/>
                <a:gd name="T36" fmla="*/ 58 w 84"/>
                <a:gd name="T37" fmla="*/ 13 h 137"/>
                <a:gd name="T38" fmla="*/ 84 w 84"/>
                <a:gd name="T39" fmla="*/ 0 h 137"/>
                <a:gd name="T40" fmla="*/ 84 w 84"/>
                <a:gd name="T41" fmla="*/ 135 h 137"/>
                <a:gd name="T42" fmla="*/ 58 w 84"/>
                <a:gd name="T43" fmla="*/ 135 h 137"/>
                <a:gd name="T44" fmla="*/ 58 w 84"/>
                <a:gd name="T45" fmla="*/ 68 h 137"/>
                <a:gd name="T46" fmla="*/ 55 w 84"/>
                <a:gd name="T47" fmla="*/ 65 h 137"/>
                <a:gd name="T48" fmla="*/ 52 w 84"/>
                <a:gd name="T49" fmla="*/ 62 h 137"/>
                <a:gd name="T50" fmla="*/ 47 w 84"/>
                <a:gd name="T51" fmla="*/ 61 h 137"/>
                <a:gd name="T52" fmla="*/ 41 w 84"/>
                <a:gd name="T53" fmla="*/ 60 h 137"/>
                <a:gd name="T54" fmla="*/ 30 w 84"/>
                <a:gd name="T55" fmla="*/ 66 h 137"/>
                <a:gd name="T56" fmla="*/ 26 w 84"/>
                <a:gd name="T57" fmla="*/ 85 h 137"/>
                <a:gd name="T58" fmla="*/ 27 w 84"/>
                <a:gd name="T59" fmla="*/ 98 h 137"/>
                <a:gd name="T60" fmla="*/ 31 w 84"/>
                <a:gd name="T61" fmla="*/ 106 h 137"/>
                <a:gd name="T62" fmla="*/ 36 w 84"/>
                <a:gd name="T63" fmla="*/ 111 h 137"/>
                <a:gd name="T64" fmla="*/ 43 w 84"/>
                <a:gd name="T65" fmla="*/ 113 h 137"/>
                <a:gd name="T66" fmla="*/ 48 w 84"/>
                <a:gd name="T67" fmla="*/ 112 h 137"/>
                <a:gd name="T68" fmla="*/ 52 w 84"/>
                <a:gd name="T69" fmla="*/ 111 h 137"/>
                <a:gd name="T70" fmla="*/ 56 w 84"/>
                <a:gd name="T71" fmla="*/ 108 h 137"/>
                <a:gd name="T72" fmla="*/ 58 w 84"/>
                <a:gd name="T73" fmla="*/ 105 h 137"/>
                <a:gd name="T74" fmla="*/ 58 w 84"/>
                <a:gd name="T75" fmla="*/ 68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4" h="137">
                  <a:moveTo>
                    <a:pt x="58" y="135"/>
                  </a:moveTo>
                  <a:cubicBezTo>
                    <a:pt x="58" y="129"/>
                    <a:pt x="58" y="129"/>
                    <a:pt x="58" y="129"/>
                  </a:cubicBezTo>
                  <a:cubicBezTo>
                    <a:pt x="57" y="130"/>
                    <a:pt x="56" y="131"/>
                    <a:pt x="55" y="132"/>
                  </a:cubicBezTo>
                  <a:cubicBezTo>
                    <a:pt x="53" y="133"/>
                    <a:pt x="52" y="134"/>
                    <a:pt x="50" y="135"/>
                  </a:cubicBezTo>
                  <a:cubicBezTo>
                    <a:pt x="48" y="136"/>
                    <a:pt x="47" y="136"/>
                    <a:pt x="45" y="137"/>
                  </a:cubicBezTo>
                  <a:cubicBezTo>
                    <a:pt x="43" y="137"/>
                    <a:pt x="40" y="137"/>
                    <a:pt x="38" y="137"/>
                  </a:cubicBezTo>
                  <a:cubicBezTo>
                    <a:pt x="33" y="137"/>
                    <a:pt x="28" y="136"/>
                    <a:pt x="23" y="134"/>
                  </a:cubicBezTo>
                  <a:cubicBezTo>
                    <a:pt x="19" y="132"/>
                    <a:pt x="15" y="129"/>
                    <a:pt x="11" y="125"/>
                  </a:cubicBezTo>
                  <a:cubicBezTo>
                    <a:pt x="8" y="121"/>
                    <a:pt x="5" y="115"/>
                    <a:pt x="3" y="109"/>
                  </a:cubicBezTo>
                  <a:cubicBezTo>
                    <a:pt x="1" y="102"/>
                    <a:pt x="0" y="94"/>
                    <a:pt x="0" y="85"/>
                  </a:cubicBezTo>
                  <a:cubicBezTo>
                    <a:pt x="0" y="78"/>
                    <a:pt x="1" y="71"/>
                    <a:pt x="3" y="65"/>
                  </a:cubicBezTo>
                  <a:cubicBezTo>
                    <a:pt x="4" y="59"/>
                    <a:pt x="7" y="54"/>
                    <a:pt x="10" y="50"/>
                  </a:cubicBezTo>
                  <a:cubicBezTo>
                    <a:pt x="13" y="45"/>
                    <a:pt x="17" y="42"/>
                    <a:pt x="22" y="40"/>
                  </a:cubicBezTo>
                  <a:cubicBezTo>
                    <a:pt x="27" y="37"/>
                    <a:pt x="32" y="36"/>
                    <a:pt x="38" y="36"/>
                  </a:cubicBezTo>
                  <a:cubicBezTo>
                    <a:pt x="40" y="36"/>
                    <a:pt x="42" y="36"/>
                    <a:pt x="44" y="36"/>
                  </a:cubicBezTo>
                  <a:cubicBezTo>
                    <a:pt x="46" y="37"/>
                    <a:pt x="48" y="37"/>
                    <a:pt x="50" y="38"/>
                  </a:cubicBezTo>
                  <a:cubicBezTo>
                    <a:pt x="52" y="39"/>
                    <a:pt x="53" y="40"/>
                    <a:pt x="55" y="41"/>
                  </a:cubicBezTo>
                  <a:cubicBezTo>
                    <a:pt x="56" y="42"/>
                    <a:pt x="57" y="42"/>
                    <a:pt x="58" y="44"/>
                  </a:cubicBezTo>
                  <a:cubicBezTo>
                    <a:pt x="58" y="13"/>
                    <a:pt x="58" y="13"/>
                    <a:pt x="58" y="13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135"/>
                    <a:pt x="84" y="135"/>
                    <a:pt x="84" y="135"/>
                  </a:cubicBezTo>
                  <a:lnTo>
                    <a:pt x="58" y="135"/>
                  </a:lnTo>
                  <a:close/>
                  <a:moveTo>
                    <a:pt x="58" y="68"/>
                  </a:moveTo>
                  <a:cubicBezTo>
                    <a:pt x="57" y="67"/>
                    <a:pt x="56" y="66"/>
                    <a:pt x="55" y="65"/>
                  </a:cubicBezTo>
                  <a:cubicBezTo>
                    <a:pt x="54" y="64"/>
                    <a:pt x="53" y="63"/>
                    <a:pt x="52" y="62"/>
                  </a:cubicBezTo>
                  <a:cubicBezTo>
                    <a:pt x="50" y="62"/>
                    <a:pt x="49" y="61"/>
                    <a:pt x="47" y="61"/>
                  </a:cubicBezTo>
                  <a:cubicBezTo>
                    <a:pt x="45" y="60"/>
                    <a:pt x="43" y="60"/>
                    <a:pt x="41" y="60"/>
                  </a:cubicBezTo>
                  <a:cubicBezTo>
                    <a:pt x="36" y="60"/>
                    <a:pt x="33" y="62"/>
                    <a:pt x="30" y="66"/>
                  </a:cubicBezTo>
                  <a:cubicBezTo>
                    <a:pt x="27" y="70"/>
                    <a:pt x="26" y="77"/>
                    <a:pt x="26" y="85"/>
                  </a:cubicBezTo>
                  <a:cubicBezTo>
                    <a:pt x="26" y="90"/>
                    <a:pt x="27" y="94"/>
                    <a:pt x="27" y="98"/>
                  </a:cubicBezTo>
                  <a:cubicBezTo>
                    <a:pt x="28" y="101"/>
                    <a:pt x="29" y="104"/>
                    <a:pt x="31" y="106"/>
                  </a:cubicBezTo>
                  <a:cubicBezTo>
                    <a:pt x="32" y="109"/>
                    <a:pt x="34" y="110"/>
                    <a:pt x="36" y="111"/>
                  </a:cubicBezTo>
                  <a:cubicBezTo>
                    <a:pt x="38" y="113"/>
                    <a:pt x="40" y="113"/>
                    <a:pt x="43" y="113"/>
                  </a:cubicBezTo>
                  <a:cubicBezTo>
                    <a:pt x="45" y="113"/>
                    <a:pt x="46" y="113"/>
                    <a:pt x="48" y="112"/>
                  </a:cubicBezTo>
                  <a:cubicBezTo>
                    <a:pt x="50" y="112"/>
                    <a:pt x="51" y="112"/>
                    <a:pt x="52" y="111"/>
                  </a:cubicBezTo>
                  <a:cubicBezTo>
                    <a:pt x="53" y="110"/>
                    <a:pt x="55" y="109"/>
                    <a:pt x="56" y="108"/>
                  </a:cubicBezTo>
                  <a:cubicBezTo>
                    <a:pt x="57" y="107"/>
                    <a:pt x="58" y="106"/>
                    <a:pt x="58" y="105"/>
                  </a:cubicBezTo>
                  <a:lnTo>
                    <a:pt x="58" y="6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C4FC1AF1-59E5-40ED-A4CD-EF0B3B8C54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60632" y="5481003"/>
              <a:ext cx="101600" cy="136525"/>
            </a:xfrm>
            <a:custGeom>
              <a:avLst/>
              <a:gdLst>
                <a:gd name="T0" fmla="*/ 123 w 123"/>
                <a:gd name="T1" fmla="*/ 94 h 165"/>
                <a:gd name="T2" fmla="*/ 107 w 123"/>
                <a:gd name="T3" fmla="*/ 147 h 165"/>
                <a:gd name="T4" fmla="*/ 62 w 123"/>
                <a:gd name="T5" fmla="*/ 165 h 165"/>
                <a:gd name="T6" fmla="*/ 39 w 123"/>
                <a:gd name="T7" fmla="*/ 161 h 165"/>
                <a:gd name="T8" fmla="*/ 22 w 123"/>
                <a:gd name="T9" fmla="*/ 151 h 165"/>
                <a:gd name="T10" fmla="*/ 8 w 123"/>
                <a:gd name="T11" fmla="*/ 136 h 165"/>
                <a:gd name="T12" fmla="*/ 0 w 123"/>
                <a:gd name="T13" fmla="*/ 117 h 165"/>
                <a:gd name="T14" fmla="*/ 31 w 123"/>
                <a:gd name="T15" fmla="*/ 108 h 165"/>
                <a:gd name="T16" fmla="*/ 36 w 123"/>
                <a:gd name="T17" fmla="*/ 119 h 165"/>
                <a:gd name="T18" fmla="*/ 43 w 123"/>
                <a:gd name="T19" fmla="*/ 126 h 165"/>
                <a:gd name="T20" fmla="*/ 51 w 123"/>
                <a:gd name="T21" fmla="*/ 131 h 165"/>
                <a:gd name="T22" fmla="*/ 62 w 123"/>
                <a:gd name="T23" fmla="*/ 132 h 165"/>
                <a:gd name="T24" fmla="*/ 75 w 123"/>
                <a:gd name="T25" fmla="*/ 130 h 165"/>
                <a:gd name="T26" fmla="*/ 84 w 123"/>
                <a:gd name="T27" fmla="*/ 123 h 165"/>
                <a:gd name="T28" fmla="*/ 89 w 123"/>
                <a:gd name="T29" fmla="*/ 111 h 165"/>
                <a:gd name="T30" fmla="*/ 91 w 123"/>
                <a:gd name="T31" fmla="*/ 95 h 165"/>
                <a:gd name="T32" fmla="*/ 91 w 123"/>
                <a:gd name="T33" fmla="*/ 0 h 165"/>
                <a:gd name="T34" fmla="*/ 123 w 123"/>
                <a:gd name="T35" fmla="*/ 0 h 165"/>
                <a:gd name="T36" fmla="*/ 123 w 123"/>
                <a:gd name="T37" fmla="*/ 94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3" h="165">
                  <a:moveTo>
                    <a:pt x="123" y="94"/>
                  </a:moveTo>
                  <a:cubicBezTo>
                    <a:pt x="123" y="117"/>
                    <a:pt x="118" y="135"/>
                    <a:pt x="107" y="147"/>
                  </a:cubicBezTo>
                  <a:cubicBezTo>
                    <a:pt x="97" y="159"/>
                    <a:pt x="81" y="165"/>
                    <a:pt x="62" y="165"/>
                  </a:cubicBezTo>
                  <a:cubicBezTo>
                    <a:pt x="54" y="165"/>
                    <a:pt x="46" y="163"/>
                    <a:pt x="39" y="161"/>
                  </a:cubicBezTo>
                  <a:cubicBezTo>
                    <a:pt x="33" y="159"/>
                    <a:pt x="27" y="155"/>
                    <a:pt x="22" y="151"/>
                  </a:cubicBezTo>
                  <a:cubicBezTo>
                    <a:pt x="16" y="147"/>
                    <a:pt x="12" y="142"/>
                    <a:pt x="8" y="136"/>
                  </a:cubicBezTo>
                  <a:cubicBezTo>
                    <a:pt x="4" y="130"/>
                    <a:pt x="2" y="124"/>
                    <a:pt x="0" y="117"/>
                  </a:cubicBezTo>
                  <a:cubicBezTo>
                    <a:pt x="31" y="108"/>
                    <a:pt x="31" y="108"/>
                    <a:pt x="31" y="108"/>
                  </a:cubicBezTo>
                  <a:cubicBezTo>
                    <a:pt x="33" y="113"/>
                    <a:pt x="35" y="116"/>
                    <a:pt x="36" y="119"/>
                  </a:cubicBezTo>
                  <a:cubicBezTo>
                    <a:pt x="38" y="122"/>
                    <a:pt x="40" y="124"/>
                    <a:pt x="43" y="126"/>
                  </a:cubicBezTo>
                  <a:cubicBezTo>
                    <a:pt x="45" y="128"/>
                    <a:pt x="48" y="130"/>
                    <a:pt x="51" y="131"/>
                  </a:cubicBezTo>
                  <a:cubicBezTo>
                    <a:pt x="54" y="132"/>
                    <a:pt x="58" y="132"/>
                    <a:pt x="62" y="132"/>
                  </a:cubicBezTo>
                  <a:cubicBezTo>
                    <a:pt x="67" y="132"/>
                    <a:pt x="71" y="131"/>
                    <a:pt x="75" y="130"/>
                  </a:cubicBezTo>
                  <a:cubicBezTo>
                    <a:pt x="78" y="128"/>
                    <a:pt x="81" y="126"/>
                    <a:pt x="84" y="123"/>
                  </a:cubicBezTo>
                  <a:cubicBezTo>
                    <a:pt x="86" y="119"/>
                    <a:pt x="88" y="115"/>
                    <a:pt x="89" y="111"/>
                  </a:cubicBezTo>
                  <a:cubicBezTo>
                    <a:pt x="90" y="106"/>
                    <a:pt x="91" y="101"/>
                    <a:pt x="91" y="95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123" y="0"/>
                    <a:pt x="123" y="0"/>
                    <a:pt x="123" y="0"/>
                  </a:cubicBezTo>
                  <a:lnTo>
                    <a:pt x="123" y="9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1" name="Freeform 32">
              <a:extLst>
                <a:ext uri="{FF2B5EF4-FFF2-40B4-BE49-F238E27FC236}">
                  <a16:creationId xmlns:a16="http://schemas.microsoft.com/office/drawing/2014/main" id="{A2792458-BF2E-45FF-81F0-6281BE49BA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79694" y="5481003"/>
              <a:ext cx="128588" cy="134938"/>
            </a:xfrm>
            <a:custGeom>
              <a:avLst/>
              <a:gdLst>
                <a:gd name="T0" fmla="*/ 81 w 81"/>
                <a:gd name="T1" fmla="*/ 85 h 85"/>
                <a:gd name="T2" fmla="*/ 63 w 81"/>
                <a:gd name="T3" fmla="*/ 85 h 85"/>
                <a:gd name="T4" fmla="*/ 56 w 81"/>
                <a:gd name="T5" fmla="*/ 66 h 85"/>
                <a:gd name="T6" fmla="*/ 24 w 81"/>
                <a:gd name="T7" fmla="*/ 66 h 85"/>
                <a:gd name="T8" fmla="*/ 18 w 81"/>
                <a:gd name="T9" fmla="*/ 85 h 85"/>
                <a:gd name="T10" fmla="*/ 0 w 81"/>
                <a:gd name="T11" fmla="*/ 85 h 85"/>
                <a:gd name="T12" fmla="*/ 32 w 81"/>
                <a:gd name="T13" fmla="*/ 0 h 85"/>
                <a:gd name="T14" fmla="*/ 49 w 81"/>
                <a:gd name="T15" fmla="*/ 0 h 85"/>
                <a:gd name="T16" fmla="*/ 81 w 81"/>
                <a:gd name="T17" fmla="*/ 85 h 85"/>
                <a:gd name="T18" fmla="*/ 50 w 81"/>
                <a:gd name="T19" fmla="*/ 50 h 85"/>
                <a:gd name="T20" fmla="*/ 40 w 81"/>
                <a:gd name="T21" fmla="*/ 22 h 85"/>
                <a:gd name="T22" fmla="*/ 31 w 81"/>
                <a:gd name="T23" fmla="*/ 50 h 85"/>
                <a:gd name="T24" fmla="*/ 50 w 81"/>
                <a:gd name="T25" fmla="*/ 5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1" h="85">
                  <a:moveTo>
                    <a:pt x="81" y="85"/>
                  </a:moveTo>
                  <a:lnTo>
                    <a:pt x="63" y="85"/>
                  </a:lnTo>
                  <a:lnTo>
                    <a:pt x="56" y="66"/>
                  </a:lnTo>
                  <a:lnTo>
                    <a:pt x="24" y="66"/>
                  </a:lnTo>
                  <a:lnTo>
                    <a:pt x="18" y="85"/>
                  </a:lnTo>
                  <a:lnTo>
                    <a:pt x="0" y="85"/>
                  </a:lnTo>
                  <a:lnTo>
                    <a:pt x="32" y="0"/>
                  </a:lnTo>
                  <a:lnTo>
                    <a:pt x="49" y="0"/>
                  </a:lnTo>
                  <a:lnTo>
                    <a:pt x="81" y="85"/>
                  </a:lnTo>
                  <a:close/>
                  <a:moveTo>
                    <a:pt x="50" y="50"/>
                  </a:moveTo>
                  <a:lnTo>
                    <a:pt x="40" y="22"/>
                  </a:lnTo>
                  <a:lnTo>
                    <a:pt x="31" y="50"/>
                  </a:lnTo>
                  <a:lnTo>
                    <a:pt x="50" y="5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2" name="Freeform 33">
              <a:extLst>
                <a:ext uri="{FF2B5EF4-FFF2-40B4-BE49-F238E27FC236}">
                  <a16:creationId xmlns:a16="http://schemas.microsoft.com/office/drawing/2014/main" id="{BE4DDBCA-78EE-44E3-8E55-E53227A2EB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33682" y="5481003"/>
              <a:ext cx="107950" cy="134938"/>
            </a:xfrm>
            <a:custGeom>
              <a:avLst/>
              <a:gdLst>
                <a:gd name="T0" fmla="*/ 51 w 68"/>
                <a:gd name="T1" fmla="*/ 85 h 85"/>
                <a:gd name="T2" fmla="*/ 51 w 68"/>
                <a:gd name="T3" fmla="*/ 49 h 85"/>
                <a:gd name="T4" fmla="*/ 17 w 68"/>
                <a:gd name="T5" fmla="*/ 49 h 85"/>
                <a:gd name="T6" fmla="*/ 17 w 68"/>
                <a:gd name="T7" fmla="*/ 85 h 85"/>
                <a:gd name="T8" fmla="*/ 0 w 68"/>
                <a:gd name="T9" fmla="*/ 85 h 85"/>
                <a:gd name="T10" fmla="*/ 0 w 68"/>
                <a:gd name="T11" fmla="*/ 0 h 85"/>
                <a:gd name="T12" fmla="*/ 17 w 68"/>
                <a:gd name="T13" fmla="*/ 0 h 85"/>
                <a:gd name="T14" fmla="*/ 17 w 68"/>
                <a:gd name="T15" fmla="*/ 33 h 85"/>
                <a:gd name="T16" fmla="*/ 51 w 68"/>
                <a:gd name="T17" fmla="*/ 33 h 85"/>
                <a:gd name="T18" fmla="*/ 51 w 68"/>
                <a:gd name="T19" fmla="*/ 0 h 85"/>
                <a:gd name="T20" fmla="*/ 68 w 68"/>
                <a:gd name="T21" fmla="*/ 0 h 85"/>
                <a:gd name="T22" fmla="*/ 68 w 68"/>
                <a:gd name="T23" fmla="*/ 85 h 85"/>
                <a:gd name="T24" fmla="*/ 51 w 68"/>
                <a:gd name="T2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8" h="85">
                  <a:moveTo>
                    <a:pt x="51" y="85"/>
                  </a:moveTo>
                  <a:lnTo>
                    <a:pt x="51" y="49"/>
                  </a:lnTo>
                  <a:lnTo>
                    <a:pt x="17" y="49"/>
                  </a:lnTo>
                  <a:lnTo>
                    <a:pt x="17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33"/>
                  </a:lnTo>
                  <a:lnTo>
                    <a:pt x="51" y="33"/>
                  </a:lnTo>
                  <a:lnTo>
                    <a:pt x="51" y="0"/>
                  </a:lnTo>
                  <a:lnTo>
                    <a:pt x="68" y="0"/>
                  </a:lnTo>
                  <a:lnTo>
                    <a:pt x="68" y="85"/>
                  </a:lnTo>
                  <a:lnTo>
                    <a:pt x="51" y="85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3" name="Freeform 34">
              <a:extLst>
                <a:ext uri="{FF2B5EF4-FFF2-40B4-BE49-F238E27FC236}">
                  <a16:creationId xmlns:a16="http://schemas.microsoft.com/office/drawing/2014/main" id="{9FDCDEFA-FEF3-44E6-AA65-D39F3CEDD37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376557" y="5481003"/>
              <a:ext cx="109538" cy="134938"/>
            </a:xfrm>
            <a:custGeom>
              <a:avLst/>
              <a:gdLst>
                <a:gd name="T0" fmla="*/ 94 w 131"/>
                <a:gd name="T1" fmla="*/ 162 h 162"/>
                <a:gd name="T2" fmla="*/ 65 w 131"/>
                <a:gd name="T3" fmla="*/ 104 h 162"/>
                <a:gd name="T4" fmla="*/ 32 w 131"/>
                <a:gd name="T5" fmla="*/ 104 h 162"/>
                <a:gd name="T6" fmla="*/ 32 w 131"/>
                <a:gd name="T7" fmla="*/ 162 h 162"/>
                <a:gd name="T8" fmla="*/ 0 w 131"/>
                <a:gd name="T9" fmla="*/ 162 h 162"/>
                <a:gd name="T10" fmla="*/ 0 w 131"/>
                <a:gd name="T11" fmla="*/ 0 h 162"/>
                <a:gd name="T12" fmla="*/ 75 w 131"/>
                <a:gd name="T13" fmla="*/ 0 h 162"/>
                <a:gd name="T14" fmla="*/ 97 w 131"/>
                <a:gd name="T15" fmla="*/ 3 h 162"/>
                <a:gd name="T16" fmla="*/ 115 w 131"/>
                <a:gd name="T17" fmla="*/ 12 h 162"/>
                <a:gd name="T18" fmla="*/ 127 w 131"/>
                <a:gd name="T19" fmla="*/ 29 h 162"/>
                <a:gd name="T20" fmla="*/ 131 w 131"/>
                <a:gd name="T21" fmla="*/ 51 h 162"/>
                <a:gd name="T22" fmla="*/ 129 w 131"/>
                <a:gd name="T23" fmla="*/ 68 h 162"/>
                <a:gd name="T24" fmla="*/ 123 w 131"/>
                <a:gd name="T25" fmla="*/ 81 h 162"/>
                <a:gd name="T26" fmla="*/ 113 w 131"/>
                <a:gd name="T27" fmla="*/ 92 h 162"/>
                <a:gd name="T28" fmla="*/ 100 w 131"/>
                <a:gd name="T29" fmla="*/ 99 h 162"/>
                <a:gd name="T30" fmla="*/ 131 w 131"/>
                <a:gd name="T31" fmla="*/ 162 h 162"/>
                <a:gd name="T32" fmla="*/ 94 w 131"/>
                <a:gd name="T33" fmla="*/ 162 h 162"/>
                <a:gd name="T34" fmla="*/ 98 w 131"/>
                <a:gd name="T35" fmla="*/ 52 h 162"/>
                <a:gd name="T36" fmla="*/ 96 w 131"/>
                <a:gd name="T37" fmla="*/ 42 h 162"/>
                <a:gd name="T38" fmla="*/ 91 w 131"/>
                <a:gd name="T39" fmla="*/ 36 h 162"/>
                <a:gd name="T40" fmla="*/ 84 w 131"/>
                <a:gd name="T41" fmla="*/ 32 h 162"/>
                <a:gd name="T42" fmla="*/ 75 w 131"/>
                <a:gd name="T43" fmla="*/ 31 h 162"/>
                <a:gd name="T44" fmla="*/ 32 w 131"/>
                <a:gd name="T45" fmla="*/ 31 h 162"/>
                <a:gd name="T46" fmla="*/ 32 w 131"/>
                <a:gd name="T47" fmla="*/ 73 h 162"/>
                <a:gd name="T48" fmla="*/ 75 w 131"/>
                <a:gd name="T49" fmla="*/ 73 h 162"/>
                <a:gd name="T50" fmla="*/ 85 w 131"/>
                <a:gd name="T51" fmla="*/ 72 h 162"/>
                <a:gd name="T52" fmla="*/ 92 w 131"/>
                <a:gd name="T53" fmla="*/ 67 h 162"/>
                <a:gd name="T54" fmla="*/ 96 w 131"/>
                <a:gd name="T55" fmla="*/ 61 h 162"/>
                <a:gd name="T56" fmla="*/ 98 w 131"/>
                <a:gd name="T57" fmla="*/ 5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1" h="162">
                  <a:moveTo>
                    <a:pt x="94" y="162"/>
                  </a:moveTo>
                  <a:cubicBezTo>
                    <a:pt x="65" y="104"/>
                    <a:pt x="65" y="104"/>
                    <a:pt x="65" y="104"/>
                  </a:cubicBezTo>
                  <a:cubicBezTo>
                    <a:pt x="32" y="104"/>
                    <a:pt x="32" y="104"/>
                    <a:pt x="32" y="104"/>
                  </a:cubicBezTo>
                  <a:cubicBezTo>
                    <a:pt x="32" y="162"/>
                    <a:pt x="32" y="162"/>
                    <a:pt x="32" y="162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83" y="0"/>
                    <a:pt x="90" y="1"/>
                    <a:pt x="97" y="3"/>
                  </a:cubicBezTo>
                  <a:cubicBezTo>
                    <a:pt x="104" y="5"/>
                    <a:pt x="110" y="8"/>
                    <a:pt x="115" y="12"/>
                  </a:cubicBezTo>
                  <a:cubicBezTo>
                    <a:pt x="120" y="17"/>
                    <a:pt x="124" y="22"/>
                    <a:pt x="127" y="29"/>
                  </a:cubicBezTo>
                  <a:cubicBezTo>
                    <a:pt x="130" y="35"/>
                    <a:pt x="131" y="42"/>
                    <a:pt x="131" y="51"/>
                  </a:cubicBezTo>
                  <a:cubicBezTo>
                    <a:pt x="131" y="58"/>
                    <a:pt x="130" y="63"/>
                    <a:pt x="129" y="68"/>
                  </a:cubicBezTo>
                  <a:cubicBezTo>
                    <a:pt x="128" y="73"/>
                    <a:pt x="126" y="78"/>
                    <a:pt x="123" y="81"/>
                  </a:cubicBezTo>
                  <a:cubicBezTo>
                    <a:pt x="120" y="85"/>
                    <a:pt x="117" y="89"/>
                    <a:pt x="113" y="92"/>
                  </a:cubicBezTo>
                  <a:cubicBezTo>
                    <a:pt x="110" y="94"/>
                    <a:pt x="105" y="97"/>
                    <a:pt x="100" y="99"/>
                  </a:cubicBezTo>
                  <a:cubicBezTo>
                    <a:pt x="131" y="162"/>
                    <a:pt x="131" y="162"/>
                    <a:pt x="131" y="162"/>
                  </a:cubicBezTo>
                  <a:lnTo>
                    <a:pt x="94" y="162"/>
                  </a:lnTo>
                  <a:close/>
                  <a:moveTo>
                    <a:pt x="98" y="52"/>
                  </a:moveTo>
                  <a:cubicBezTo>
                    <a:pt x="98" y="48"/>
                    <a:pt x="97" y="45"/>
                    <a:pt x="96" y="42"/>
                  </a:cubicBezTo>
                  <a:cubicBezTo>
                    <a:pt x="95" y="39"/>
                    <a:pt x="93" y="37"/>
                    <a:pt x="91" y="36"/>
                  </a:cubicBezTo>
                  <a:cubicBezTo>
                    <a:pt x="89" y="34"/>
                    <a:pt x="86" y="33"/>
                    <a:pt x="84" y="32"/>
                  </a:cubicBezTo>
                  <a:cubicBezTo>
                    <a:pt x="81" y="32"/>
                    <a:pt x="78" y="31"/>
                    <a:pt x="75" y="31"/>
                  </a:cubicBezTo>
                  <a:cubicBezTo>
                    <a:pt x="32" y="31"/>
                    <a:pt x="32" y="31"/>
                    <a:pt x="32" y="31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75" y="73"/>
                    <a:pt x="75" y="73"/>
                    <a:pt x="75" y="73"/>
                  </a:cubicBezTo>
                  <a:cubicBezTo>
                    <a:pt x="79" y="73"/>
                    <a:pt x="82" y="72"/>
                    <a:pt x="85" y="72"/>
                  </a:cubicBezTo>
                  <a:cubicBezTo>
                    <a:pt x="88" y="71"/>
                    <a:pt x="90" y="69"/>
                    <a:pt x="92" y="67"/>
                  </a:cubicBezTo>
                  <a:cubicBezTo>
                    <a:pt x="94" y="66"/>
                    <a:pt x="95" y="64"/>
                    <a:pt x="96" y="61"/>
                  </a:cubicBezTo>
                  <a:cubicBezTo>
                    <a:pt x="97" y="58"/>
                    <a:pt x="98" y="55"/>
                    <a:pt x="98" y="52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4" name="Freeform 35">
              <a:extLst>
                <a:ext uri="{FF2B5EF4-FFF2-40B4-BE49-F238E27FC236}">
                  <a16:creationId xmlns:a16="http://schemas.microsoft.com/office/drawing/2014/main" id="{2F05857A-E6D4-4CE3-A018-A93388D91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3082" y="5481003"/>
              <a:ext cx="96838" cy="134938"/>
            </a:xfrm>
            <a:custGeom>
              <a:avLst/>
              <a:gdLst>
                <a:gd name="T0" fmla="*/ 61 w 61"/>
                <a:gd name="T1" fmla="*/ 85 h 85"/>
                <a:gd name="T2" fmla="*/ 0 w 61"/>
                <a:gd name="T3" fmla="*/ 85 h 85"/>
                <a:gd name="T4" fmla="*/ 0 w 61"/>
                <a:gd name="T5" fmla="*/ 0 h 85"/>
                <a:gd name="T6" fmla="*/ 59 w 61"/>
                <a:gd name="T7" fmla="*/ 0 h 85"/>
                <a:gd name="T8" fmla="*/ 59 w 61"/>
                <a:gd name="T9" fmla="*/ 16 h 85"/>
                <a:gd name="T10" fmla="*/ 18 w 61"/>
                <a:gd name="T11" fmla="*/ 16 h 85"/>
                <a:gd name="T12" fmla="*/ 18 w 61"/>
                <a:gd name="T13" fmla="*/ 31 h 85"/>
                <a:gd name="T14" fmla="*/ 52 w 61"/>
                <a:gd name="T15" fmla="*/ 31 h 85"/>
                <a:gd name="T16" fmla="*/ 52 w 61"/>
                <a:gd name="T17" fmla="*/ 48 h 85"/>
                <a:gd name="T18" fmla="*/ 18 w 61"/>
                <a:gd name="T19" fmla="*/ 48 h 85"/>
                <a:gd name="T20" fmla="*/ 18 w 61"/>
                <a:gd name="T21" fmla="*/ 68 h 85"/>
                <a:gd name="T22" fmla="*/ 61 w 61"/>
                <a:gd name="T23" fmla="*/ 68 h 85"/>
                <a:gd name="T24" fmla="*/ 61 w 61"/>
                <a:gd name="T2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85">
                  <a:moveTo>
                    <a:pt x="61" y="85"/>
                  </a:moveTo>
                  <a:lnTo>
                    <a:pt x="0" y="85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6"/>
                  </a:lnTo>
                  <a:lnTo>
                    <a:pt x="18" y="16"/>
                  </a:lnTo>
                  <a:lnTo>
                    <a:pt x="18" y="31"/>
                  </a:lnTo>
                  <a:lnTo>
                    <a:pt x="52" y="31"/>
                  </a:lnTo>
                  <a:lnTo>
                    <a:pt x="52" y="48"/>
                  </a:lnTo>
                  <a:lnTo>
                    <a:pt x="18" y="48"/>
                  </a:lnTo>
                  <a:lnTo>
                    <a:pt x="18" y="68"/>
                  </a:lnTo>
                  <a:lnTo>
                    <a:pt x="61" y="68"/>
                  </a:lnTo>
                  <a:lnTo>
                    <a:pt x="61" y="85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5" name="Freeform 36">
              <a:extLst>
                <a:ext uri="{FF2B5EF4-FFF2-40B4-BE49-F238E27FC236}">
                  <a16:creationId xmlns:a16="http://schemas.microsoft.com/office/drawing/2014/main" id="{D6563B0A-078B-4CBD-A383-5F4EE5222E2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0407" y="5533390"/>
              <a:ext cx="317500" cy="444500"/>
            </a:xfrm>
            <a:custGeom>
              <a:avLst/>
              <a:gdLst>
                <a:gd name="T0" fmla="*/ 200 w 200"/>
                <a:gd name="T1" fmla="*/ 280 h 280"/>
                <a:gd name="T2" fmla="*/ 0 w 200"/>
                <a:gd name="T3" fmla="*/ 280 h 280"/>
                <a:gd name="T4" fmla="*/ 0 w 200"/>
                <a:gd name="T5" fmla="*/ 0 h 280"/>
                <a:gd name="T6" fmla="*/ 181 w 200"/>
                <a:gd name="T7" fmla="*/ 0 h 280"/>
                <a:gd name="T8" fmla="*/ 181 w 200"/>
                <a:gd name="T9" fmla="*/ 55 h 280"/>
                <a:gd name="T10" fmla="*/ 55 w 200"/>
                <a:gd name="T11" fmla="*/ 55 h 280"/>
                <a:gd name="T12" fmla="*/ 55 w 200"/>
                <a:gd name="T13" fmla="*/ 103 h 280"/>
                <a:gd name="T14" fmla="*/ 168 w 200"/>
                <a:gd name="T15" fmla="*/ 103 h 280"/>
                <a:gd name="T16" fmla="*/ 168 w 200"/>
                <a:gd name="T17" fmla="*/ 157 h 280"/>
                <a:gd name="T18" fmla="*/ 55 w 200"/>
                <a:gd name="T19" fmla="*/ 157 h 280"/>
                <a:gd name="T20" fmla="*/ 55 w 200"/>
                <a:gd name="T21" fmla="*/ 225 h 280"/>
                <a:gd name="T22" fmla="*/ 200 w 200"/>
                <a:gd name="T23" fmla="*/ 225 h 280"/>
                <a:gd name="T24" fmla="*/ 200 w 200"/>
                <a:gd name="T25" fmla="*/ 28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0" h="280">
                  <a:moveTo>
                    <a:pt x="200" y="280"/>
                  </a:moveTo>
                  <a:lnTo>
                    <a:pt x="0" y="280"/>
                  </a:lnTo>
                  <a:lnTo>
                    <a:pt x="0" y="0"/>
                  </a:lnTo>
                  <a:lnTo>
                    <a:pt x="181" y="0"/>
                  </a:lnTo>
                  <a:lnTo>
                    <a:pt x="181" y="55"/>
                  </a:lnTo>
                  <a:lnTo>
                    <a:pt x="55" y="55"/>
                  </a:lnTo>
                  <a:lnTo>
                    <a:pt x="55" y="103"/>
                  </a:lnTo>
                  <a:lnTo>
                    <a:pt x="168" y="103"/>
                  </a:lnTo>
                  <a:lnTo>
                    <a:pt x="168" y="157"/>
                  </a:lnTo>
                  <a:lnTo>
                    <a:pt x="55" y="157"/>
                  </a:lnTo>
                  <a:lnTo>
                    <a:pt x="55" y="225"/>
                  </a:lnTo>
                  <a:lnTo>
                    <a:pt x="200" y="225"/>
                  </a:lnTo>
                  <a:lnTo>
                    <a:pt x="200" y="28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6" name="Freeform 37">
              <a:extLst>
                <a:ext uri="{FF2B5EF4-FFF2-40B4-BE49-F238E27FC236}">
                  <a16:creationId xmlns:a16="http://schemas.microsoft.com/office/drawing/2014/main" id="{E36C9207-A93E-482F-B629-CD65576E8CD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63619" y="5533390"/>
              <a:ext cx="406400" cy="444500"/>
            </a:xfrm>
            <a:custGeom>
              <a:avLst/>
              <a:gdLst>
                <a:gd name="T0" fmla="*/ 256 w 256"/>
                <a:gd name="T1" fmla="*/ 0 h 280"/>
                <a:gd name="T2" fmla="*/ 156 w 256"/>
                <a:gd name="T3" fmla="*/ 157 h 280"/>
                <a:gd name="T4" fmla="*/ 156 w 256"/>
                <a:gd name="T5" fmla="*/ 280 h 280"/>
                <a:gd name="T6" fmla="*/ 100 w 256"/>
                <a:gd name="T7" fmla="*/ 280 h 280"/>
                <a:gd name="T8" fmla="*/ 100 w 256"/>
                <a:gd name="T9" fmla="*/ 159 h 280"/>
                <a:gd name="T10" fmla="*/ 0 w 256"/>
                <a:gd name="T11" fmla="*/ 0 h 280"/>
                <a:gd name="T12" fmla="*/ 64 w 256"/>
                <a:gd name="T13" fmla="*/ 0 h 280"/>
                <a:gd name="T14" fmla="*/ 128 w 256"/>
                <a:gd name="T15" fmla="*/ 106 h 280"/>
                <a:gd name="T16" fmla="*/ 192 w 256"/>
                <a:gd name="T17" fmla="*/ 0 h 280"/>
                <a:gd name="T18" fmla="*/ 256 w 256"/>
                <a:gd name="T19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6" h="280">
                  <a:moveTo>
                    <a:pt x="256" y="0"/>
                  </a:moveTo>
                  <a:lnTo>
                    <a:pt x="156" y="157"/>
                  </a:lnTo>
                  <a:lnTo>
                    <a:pt x="156" y="280"/>
                  </a:lnTo>
                  <a:lnTo>
                    <a:pt x="100" y="280"/>
                  </a:lnTo>
                  <a:lnTo>
                    <a:pt x="100" y="159"/>
                  </a:lnTo>
                  <a:lnTo>
                    <a:pt x="0" y="0"/>
                  </a:lnTo>
                  <a:lnTo>
                    <a:pt x="64" y="0"/>
                  </a:lnTo>
                  <a:lnTo>
                    <a:pt x="128" y="106"/>
                  </a:lnTo>
                  <a:lnTo>
                    <a:pt x="192" y="0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7" name="Freeform 38">
              <a:extLst>
                <a:ext uri="{FF2B5EF4-FFF2-40B4-BE49-F238E27FC236}">
                  <a16:creationId xmlns:a16="http://schemas.microsoft.com/office/drawing/2014/main" id="{9F1F1CDA-1250-4785-9D65-851AA2F2D3A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28732" y="5077778"/>
              <a:ext cx="1743075" cy="1262063"/>
            </a:xfrm>
            <a:custGeom>
              <a:avLst/>
              <a:gdLst>
                <a:gd name="T0" fmla="*/ 0 w 2104"/>
                <a:gd name="T1" fmla="*/ 293 h 1521"/>
                <a:gd name="T2" fmla="*/ 243 w 2104"/>
                <a:gd name="T3" fmla="*/ 139 h 1521"/>
                <a:gd name="T4" fmla="*/ 243 w 2104"/>
                <a:gd name="T5" fmla="*/ 191 h 1521"/>
                <a:gd name="T6" fmla="*/ 176 w 2104"/>
                <a:gd name="T7" fmla="*/ 1056 h 1521"/>
                <a:gd name="T8" fmla="*/ 279 w 2104"/>
                <a:gd name="T9" fmla="*/ 25 h 1521"/>
                <a:gd name="T10" fmla="*/ 1557 w 2104"/>
                <a:gd name="T11" fmla="*/ 1144 h 1521"/>
                <a:gd name="T12" fmla="*/ 1557 w 2104"/>
                <a:gd name="T13" fmla="*/ 1108 h 1521"/>
                <a:gd name="T14" fmla="*/ 1557 w 2104"/>
                <a:gd name="T15" fmla="*/ 1072 h 1521"/>
                <a:gd name="T16" fmla="*/ 1557 w 2104"/>
                <a:gd name="T17" fmla="*/ 1035 h 1521"/>
                <a:gd name="T18" fmla="*/ 1557 w 2104"/>
                <a:gd name="T19" fmla="*/ 1000 h 1521"/>
                <a:gd name="T20" fmla="*/ 1186 w 2104"/>
                <a:gd name="T21" fmla="*/ 465 h 1521"/>
                <a:gd name="T22" fmla="*/ 1915 w 2104"/>
                <a:gd name="T23" fmla="*/ 372 h 1521"/>
                <a:gd name="T24" fmla="*/ 1099 w 2104"/>
                <a:gd name="T25" fmla="*/ 499 h 1521"/>
                <a:gd name="T26" fmla="*/ 1977 w 2104"/>
                <a:gd name="T27" fmla="*/ 426 h 1521"/>
                <a:gd name="T28" fmla="*/ 1089 w 2104"/>
                <a:gd name="T29" fmla="*/ 421 h 1521"/>
                <a:gd name="T30" fmla="*/ 1565 w 2104"/>
                <a:gd name="T31" fmla="*/ 60 h 1521"/>
                <a:gd name="T32" fmla="*/ 1565 w 2104"/>
                <a:gd name="T33" fmla="*/ 24 h 1521"/>
                <a:gd name="T34" fmla="*/ 556 w 2104"/>
                <a:gd name="T35" fmla="*/ 485 h 1521"/>
                <a:gd name="T36" fmla="*/ 468 w 2104"/>
                <a:gd name="T37" fmla="*/ 41 h 1521"/>
                <a:gd name="T38" fmla="*/ 388 w 2104"/>
                <a:gd name="T39" fmla="*/ 106 h 1521"/>
                <a:gd name="T40" fmla="*/ 351 w 2104"/>
                <a:gd name="T41" fmla="*/ 760 h 1521"/>
                <a:gd name="T42" fmla="*/ 316 w 2104"/>
                <a:gd name="T43" fmla="*/ 70 h 1521"/>
                <a:gd name="T44" fmla="*/ 434 w 2104"/>
                <a:gd name="T45" fmla="*/ 1086 h 1521"/>
                <a:gd name="T46" fmla="*/ 885 w 2104"/>
                <a:gd name="T47" fmla="*/ 487 h 1521"/>
                <a:gd name="T48" fmla="*/ 885 w 2104"/>
                <a:gd name="T49" fmla="*/ 523 h 1521"/>
                <a:gd name="T50" fmla="*/ 568 w 2104"/>
                <a:gd name="T51" fmla="*/ 1056 h 1521"/>
                <a:gd name="T52" fmla="*/ 885 w 2104"/>
                <a:gd name="T53" fmla="*/ 559 h 1521"/>
                <a:gd name="T54" fmla="*/ 1089 w 2104"/>
                <a:gd name="T55" fmla="*/ 534 h 1521"/>
                <a:gd name="T56" fmla="*/ 1299 w 2104"/>
                <a:gd name="T57" fmla="*/ 996 h 1521"/>
                <a:gd name="T58" fmla="*/ 672 w 2104"/>
                <a:gd name="T59" fmla="*/ 1250 h 1521"/>
                <a:gd name="T60" fmla="*/ 894 w 2104"/>
                <a:gd name="T61" fmla="*/ 1377 h 1521"/>
                <a:gd name="T62" fmla="*/ 895 w 2104"/>
                <a:gd name="T63" fmla="*/ 1413 h 1521"/>
                <a:gd name="T64" fmla="*/ 619 w 2104"/>
                <a:gd name="T65" fmla="*/ 1361 h 1521"/>
                <a:gd name="T66" fmla="*/ 1382 w 2104"/>
                <a:gd name="T67" fmla="*/ 1152 h 1521"/>
                <a:gd name="T68" fmla="*/ 509 w 2104"/>
                <a:gd name="T69" fmla="*/ 1325 h 1521"/>
                <a:gd name="T70" fmla="*/ 1416 w 2104"/>
                <a:gd name="T71" fmla="*/ 1162 h 1521"/>
                <a:gd name="T72" fmla="*/ 2062 w 2104"/>
                <a:gd name="T73" fmla="*/ 711 h 1521"/>
                <a:gd name="T74" fmla="*/ 386 w 2104"/>
                <a:gd name="T75" fmla="*/ 950 h 1521"/>
                <a:gd name="T76" fmla="*/ 351 w 2104"/>
                <a:gd name="T77" fmla="*/ 968 h 1521"/>
                <a:gd name="T78" fmla="*/ 885 w 2104"/>
                <a:gd name="T79" fmla="*/ 415 h 1521"/>
                <a:gd name="T80" fmla="*/ 1162 w 2104"/>
                <a:gd name="T81" fmla="*/ 535 h 1521"/>
                <a:gd name="T82" fmla="*/ 1420 w 2104"/>
                <a:gd name="T83" fmla="*/ 978 h 1521"/>
                <a:gd name="T84" fmla="*/ 1162 w 2104"/>
                <a:gd name="T85" fmla="*/ 535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04" h="1521">
                  <a:moveTo>
                    <a:pt x="268" y="12"/>
                  </a:moveTo>
                  <a:cubicBezTo>
                    <a:pt x="259" y="12"/>
                    <a:pt x="252" y="20"/>
                    <a:pt x="246" y="26"/>
                  </a:cubicBezTo>
                  <a:cubicBezTo>
                    <a:pt x="0" y="293"/>
                    <a:pt x="0" y="293"/>
                    <a:pt x="0" y="293"/>
                  </a:cubicBezTo>
                  <a:cubicBezTo>
                    <a:pt x="4" y="303"/>
                    <a:pt x="25" y="320"/>
                    <a:pt x="51" y="291"/>
                  </a:cubicBezTo>
                  <a:cubicBezTo>
                    <a:pt x="66" y="276"/>
                    <a:pt x="243" y="80"/>
                    <a:pt x="243" y="80"/>
                  </a:cubicBezTo>
                  <a:cubicBezTo>
                    <a:pt x="243" y="139"/>
                    <a:pt x="243" y="139"/>
                    <a:pt x="243" y="139"/>
                  </a:cubicBezTo>
                  <a:cubicBezTo>
                    <a:pt x="227" y="157"/>
                    <a:pt x="76" y="322"/>
                    <a:pt x="60" y="338"/>
                  </a:cubicBezTo>
                  <a:cubicBezTo>
                    <a:pt x="38" y="360"/>
                    <a:pt x="46" y="383"/>
                    <a:pt x="59" y="392"/>
                  </a:cubicBezTo>
                  <a:cubicBezTo>
                    <a:pt x="243" y="191"/>
                    <a:pt x="243" y="191"/>
                    <a:pt x="243" y="191"/>
                  </a:cubicBezTo>
                  <a:cubicBezTo>
                    <a:pt x="243" y="983"/>
                    <a:pt x="243" y="983"/>
                    <a:pt x="243" y="983"/>
                  </a:cubicBezTo>
                  <a:cubicBezTo>
                    <a:pt x="243" y="1029"/>
                    <a:pt x="228" y="1059"/>
                    <a:pt x="200" y="1059"/>
                  </a:cubicBezTo>
                  <a:cubicBezTo>
                    <a:pt x="187" y="1059"/>
                    <a:pt x="181" y="1057"/>
                    <a:pt x="176" y="1056"/>
                  </a:cubicBezTo>
                  <a:cubicBezTo>
                    <a:pt x="170" y="1070"/>
                    <a:pt x="180" y="1090"/>
                    <a:pt x="208" y="1090"/>
                  </a:cubicBezTo>
                  <a:cubicBezTo>
                    <a:pt x="268" y="1090"/>
                    <a:pt x="279" y="1027"/>
                    <a:pt x="279" y="983"/>
                  </a:cubicBezTo>
                  <a:cubicBezTo>
                    <a:pt x="279" y="25"/>
                    <a:pt x="279" y="25"/>
                    <a:pt x="279" y="25"/>
                  </a:cubicBezTo>
                  <a:cubicBezTo>
                    <a:pt x="279" y="18"/>
                    <a:pt x="275" y="12"/>
                    <a:pt x="268" y="12"/>
                  </a:cubicBezTo>
                  <a:close/>
                  <a:moveTo>
                    <a:pt x="2062" y="711"/>
                  </a:moveTo>
                  <a:cubicBezTo>
                    <a:pt x="2072" y="820"/>
                    <a:pt x="1941" y="1144"/>
                    <a:pt x="1557" y="1144"/>
                  </a:cubicBezTo>
                  <a:cubicBezTo>
                    <a:pt x="1472" y="1144"/>
                    <a:pt x="1403" y="1124"/>
                    <a:pt x="1361" y="1105"/>
                  </a:cubicBezTo>
                  <a:cubicBezTo>
                    <a:pt x="1364" y="1094"/>
                    <a:pt x="1367" y="1083"/>
                    <a:pt x="1370" y="1072"/>
                  </a:cubicBezTo>
                  <a:cubicBezTo>
                    <a:pt x="1423" y="1094"/>
                    <a:pt x="1482" y="1108"/>
                    <a:pt x="1557" y="1108"/>
                  </a:cubicBezTo>
                  <a:cubicBezTo>
                    <a:pt x="1871" y="1108"/>
                    <a:pt x="1988" y="879"/>
                    <a:pt x="2010" y="795"/>
                  </a:cubicBezTo>
                  <a:cubicBezTo>
                    <a:pt x="2025" y="742"/>
                    <a:pt x="2018" y="711"/>
                    <a:pt x="1981" y="711"/>
                  </a:cubicBezTo>
                  <a:cubicBezTo>
                    <a:pt x="1994" y="785"/>
                    <a:pt x="1899" y="1072"/>
                    <a:pt x="1557" y="1072"/>
                  </a:cubicBezTo>
                  <a:cubicBezTo>
                    <a:pt x="1490" y="1072"/>
                    <a:pt x="1431" y="1059"/>
                    <a:pt x="1377" y="1037"/>
                  </a:cubicBezTo>
                  <a:cubicBezTo>
                    <a:pt x="1379" y="1026"/>
                    <a:pt x="1380" y="1014"/>
                    <a:pt x="1382" y="1003"/>
                  </a:cubicBezTo>
                  <a:cubicBezTo>
                    <a:pt x="1420" y="1018"/>
                    <a:pt x="1479" y="1035"/>
                    <a:pt x="1557" y="1035"/>
                  </a:cubicBezTo>
                  <a:cubicBezTo>
                    <a:pt x="1794" y="1035"/>
                    <a:pt x="1908" y="877"/>
                    <a:pt x="1932" y="781"/>
                  </a:cubicBezTo>
                  <a:cubicBezTo>
                    <a:pt x="1943" y="739"/>
                    <a:pt x="1936" y="711"/>
                    <a:pt x="1902" y="711"/>
                  </a:cubicBezTo>
                  <a:cubicBezTo>
                    <a:pt x="1910" y="784"/>
                    <a:pt x="1826" y="1000"/>
                    <a:pt x="1557" y="1000"/>
                  </a:cubicBezTo>
                  <a:cubicBezTo>
                    <a:pt x="1519" y="1000"/>
                    <a:pt x="1484" y="995"/>
                    <a:pt x="1455" y="988"/>
                  </a:cubicBezTo>
                  <a:cubicBezTo>
                    <a:pt x="1456" y="975"/>
                    <a:pt x="1456" y="960"/>
                    <a:pt x="1456" y="950"/>
                  </a:cubicBezTo>
                  <a:cubicBezTo>
                    <a:pt x="1456" y="749"/>
                    <a:pt x="1351" y="567"/>
                    <a:pt x="1186" y="465"/>
                  </a:cubicBezTo>
                  <a:cubicBezTo>
                    <a:pt x="1249" y="318"/>
                    <a:pt x="1390" y="204"/>
                    <a:pt x="1565" y="204"/>
                  </a:cubicBezTo>
                  <a:cubicBezTo>
                    <a:pt x="1787" y="204"/>
                    <a:pt x="1886" y="374"/>
                    <a:pt x="1896" y="426"/>
                  </a:cubicBezTo>
                  <a:cubicBezTo>
                    <a:pt x="1919" y="426"/>
                    <a:pt x="1925" y="395"/>
                    <a:pt x="1915" y="372"/>
                  </a:cubicBezTo>
                  <a:cubicBezTo>
                    <a:pt x="1892" y="314"/>
                    <a:pt x="1782" y="169"/>
                    <a:pt x="1565" y="169"/>
                  </a:cubicBezTo>
                  <a:cubicBezTo>
                    <a:pt x="1348" y="169"/>
                    <a:pt x="1187" y="321"/>
                    <a:pt x="1131" y="516"/>
                  </a:cubicBezTo>
                  <a:cubicBezTo>
                    <a:pt x="1121" y="510"/>
                    <a:pt x="1110" y="504"/>
                    <a:pt x="1099" y="499"/>
                  </a:cubicBezTo>
                  <a:cubicBezTo>
                    <a:pt x="1107" y="476"/>
                    <a:pt x="1114" y="453"/>
                    <a:pt x="1122" y="434"/>
                  </a:cubicBezTo>
                  <a:cubicBezTo>
                    <a:pt x="1192" y="257"/>
                    <a:pt x="1361" y="132"/>
                    <a:pt x="1565" y="132"/>
                  </a:cubicBezTo>
                  <a:cubicBezTo>
                    <a:pt x="1836" y="132"/>
                    <a:pt x="1966" y="343"/>
                    <a:pt x="1977" y="426"/>
                  </a:cubicBezTo>
                  <a:cubicBezTo>
                    <a:pt x="1997" y="426"/>
                    <a:pt x="2012" y="403"/>
                    <a:pt x="2003" y="378"/>
                  </a:cubicBezTo>
                  <a:cubicBezTo>
                    <a:pt x="1975" y="301"/>
                    <a:pt x="1856" y="96"/>
                    <a:pt x="1565" y="96"/>
                  </a:cubicBezTo>
                  <a:cubicBezTo>
                    <a:pt x="1346" y="96"/>
                    <a:pt x="1164" y="231"/>
                    <a:pt x="1089" y="421"/>
                  </a:cubicBezTo>
                  <a:cubicBezTo>
                    <a:pt x="1082" y="437"/>
                    <a:pt x="1074" y="460"/>
                    <a:pt x="1066" y="485"/>
                  </a:cubicBezTo>
                  <a:cubicBezTo>
                    <a:pt x="1056" y="481"/>
                    <a:pt x="1046" y="477"/>
                    <a:pt x="1036" y="474"/>
                  </a:cubicBezTo>
                  <a:cubicBezTo>
                    <a:pt x="1086" y="263"/>
                    <a:pt x="1283" y="60"/>
                    <a:pt x="1565" y="60"/>
                  </a:cubicBezTo>
                  <a:cubicBezTo>
                    <a:pt x="1936" y="60"/>
                    <a:pt x="2057" y="372"/>
                    <a:pt x="2058" y="426"/>
                  </a:cubicBezTo>
                  <a:cubicBezTo>
                    <a:pt x="2084" y="426"/>
                    <a:pt x="2093" y="398"/>
                    <a:pt x="2085" y="372"/>
                  </a:cubicBezTo>
                  <a:cubicBezTo>
                    <a:pt x="2058" y="289"/>
                    <a:pt x="1922" y="24"/>
                    <a:pt x="1565" y="24"/>
                  </a:cubicBezTo>
                  <a:cubicBezTo>
                    <a:pt x="1298" y="24"/>
                    <a:pt x="1105" y="187"/>
                    <a:pt x="1024" y="396"/>
                  </a:cubicBezTo>
                  <a:cubicBezTo>
                    <a:pt x="979" y="385"/>
                    <a:pt x="932" y="379"/>
                    <a:pt x="885" y="379"/>
                  </a:cubicBezTo>
                  <a:cubicBezTo>
                    <a:pt x="766" y="379"/>
                    <a:pt x="653" y="416"/>
                    <a:pt x="556" y="485"/>
                  </a:cubicBezTo>
                  <a:cubicBezTo>
                    <a:pt x="505" y="522"/>
                    <a:pt x="460" y="566"/>
                    <a:pt x="424" y="616"/>
                  </a:cubicBezTo>
                  <a:cubicBezTo>
                    <a:pt x="424" y="106"/>
                    <a:pt x="424" y="106"/>
                    <a:pt x="424" y="106"/>
                  </a:cubicBezTo>
                  <a:cubicBezTo>
                    <a:pt x="424" y="60"/>
                    <a:pt x="439" y="41"/>
                    <a:pt x="468" y="41"/>
                  </a:cubicBezTo>
                  <a:cubicBezTo>
                    <a:pt x="480" y="41"/>
                    <a:pt x="486" y="43"/>
                    <a:pt x="491" y="44"/>
                  </a:cubicBezTo>
                  <a:cubicBezTo>
                    <a:pt x="497" y="30"/>
                    <a:pt x="487" y="10"/>
                    <a:pt x="459" y="10"/>
                  </a:cubicBezTo>
                  <a:cubicBezTo>
                    <a:pt x="399" y="10"/>
                    <a:pt x="388" y="62"/>
                    <a:pt x="388" y="106"/>
                  </a:cubicBezTo>
                  <a:cubicBezTo>
                    <a:pt x="388" y="106"/>
                    <a:pt x="388" y="518"/>
                    <a:pt x="388" y="672"/>
                  </a:cubicBezTo>
                  <a:cubicBezTo>
                    <a:pt x="388" y="673"/>
                    <a:pt x="387" y="674"/>
                    <a:pt x="387" y="675"/>
                  </a:cubicBezTo>
                  <a:cubicBezTo>
                    <a:pt x="377" y="692"/>
                    <a:pt x="362" y="729"/>
                    <a:pt x="351" y="760"/>
                  </a:cubicBezTo>
                  <a:cubicBezTo>
                    <a:pt x="351" y="84"/>
                    <a:pt x="351" y="84"/>
                    <a:pt x="351" y="84"/>
                  </a:cubicBezTo>
                  <a:cubicBezTo>
                    <a:pt x="351" y="41"/>
                    <a:pt x="361" y="26"/>
                    <a:pt x="369" y="19"/>
                  </a:cubicBezTo>
                  <a:cubicBezTo>
                    <a:pt x="365" y="5"/>
                    <a:pt x="316" y="0"/>
                    <a:pt x="316" y="70"/>
                  </a:cubicBezTo>
                  <a:cubicBezTo>
                    <a:pt x="316" y="103"/>
                    <a:pt x="316" y="984"/>
                    <a:pt x="316" y="984"/>
                  </a:cubicBezTo>
                  <a:cubicBezTo>
                    <a:pt x="316" y="1060"/>
                    <a:pt x="351" y="1091"/>
                    <a:pt x="389" y="1091"/>
                  </a:cubicBezTo>
                  <a:cubicBezTo>
                    <a:pt x="405" y="1091"/>
                    <a:pt x="422" y="1088"/>
                    <a:pt x="434" y="1086"/>
                  </a:cubicBezTo>
                  <a:cubicBezTo>
                    <a:pt x="440" y="1084"/>
                    <a:pt x="444" y="1077"/>
                    <a:pt x="442" y="1071"/>
                  </a:cubicBezTo>
                  <a:cubicBezTo>
                    <a:pt x="430" y="1040"/>
                    <a:pt x="422" y="998"/>
                    <a:pt x="422" y="950"/>
                  </a:cubicBezTo>
                  <a:cubicBezTo>
                    <a:pt x="422" y="694"/>
                    <a:pt x="630" y="487"/>
                    <a:pt x="885" y="487"/>
                  </a:cubicBezTo>
                  <a:cubicBezTo>
                    <a:pt x="946" y="487"/>
                    <a:pt x="1003" y="498"/>
                    <a:pt x="1057" y="519"/>
                  </a:cubicBezTo>
                  <a:cubicBezTo>
                    <a:pt x="1053" y="530"/>
                    <a:pt x="1051" y="542"/>
                    <a:pt x="1048" y="553"/>
                  </a:cubicBezTo>
                  <a:cubicBezTo>
                    <a:pt x="1008" y="537"/>
                    <a:pt x="955" y="523"/>
                    <a:pt x="885" y="523"/>
                  </a:cubicBezTo>
                  <a:cubicBezTo>
                    <a:pt x="650" y="523"/>
                    <a:pt x="458" y="715"/>
                    <a:pt x="458" y="950"/>
                  </a:cubicBezTo>
                  <a:cubicBezTo>
                    <a:pt x="458" y="1011"/>
                    <a:pt x="475" y="1090"/>
                    <a:pt x="535" y="1090"/>
                  </a:cubicBezTo>
                  <a:cubicBezTo>
                    <a:pt x="564" y="1090"/>
                    <a:pt x="574" y="1070"/>
                    <a:pt x="568" y="1056"/>
                  </a:cubicBezTo>
                  <a:cubicBezTo>
                    <a:pt x="562" y="1057"/>
                    <a:pt x="556" y="1059"/>
                    <a:pt x="544" y="1059"/>
                  </a:cubicBezTo>
                  <a:cubicBezTo>
                    <a:pt x="516" y="1059"/>
                    <a:pt x="494" y="1021"/>
                    <a:pt x="494" y="950"/>
                  </a:cubicBezTo>
                  <a:cubicBezTo>
                    <a:pt x="494" y="734"/>
                    <a:pt x="669" y="559"/>
                    <a:pt x="885" y="559"/>
                  </a:cubicBezTo>
                  <a:cubicBezTo>
                    <a:pt x="959" y="559"/>
                    <a:pt x="1016" y="577"/>
                    <a:pt x="1056" y="597"/>
                  </a:cubicBezTo>
                  <a:cubicBezTo>
                    <a:pt x="1065" y="601"/>
                    <a:pt x="1075" y="595"/>
                    <a:pt x="1077" y="585"/>
                  </a:cubicBezTo>
                  <a:cubicBezTo>
                    <a:pt x="1079" y="571"/>
                    <a:pt x="1084" y="553"/>
                    <a:pt x="1089" y="534"/>
                  </a:cubicBezTo>
                  <a:cubicBezTo>
                    <a:pt x="1243" y="609"/>
                    <a:pt x="1349" y="768"/>
                    <a:pt x="1349" y="950"/>
                  </a:cubicBezTo>
                  <a:cubicBezTo>
                    <a:pt x="1349" y="974"/>
                    <a:pt x="1347" y="998"/>
                    <a:pt x="1343" y="1021"/>
                  </a:cubicBezTo>
                  <a:cubicBezTo>
                    <a:pt x="1328" y="1014"/>
                    <a:pt x="1314" y="1005"/>
                    <a:pt x="1299" y="996"/>
                  </a:cubicBezTo>
                  <a:cubicBezTo>
                    <a:pt x="1283" y="987"/>
                    <a:pt x="1274" y="994"/>
                    <a:pt x="1272" y="1009"/>
                  </a:cubicBezTo>
                  <a:cubicBezTo>
                    <a:pt x="1244" y="1200"/>
                    <a:pt x="1086" y="1341"/>
                    <a:pt x="894" y="1341"/>
                  </a:cubicBezTo>
                  <a:cubicBezTo>
                    <a:pt x="763" y="1341"/>
                    <a:pt x="691" y="1290"/>
                    <a:pt x="672" y="1250"/>
                  </a:cubicBezTo>
                  <a:cubicBezTo>
                    <a:pt x="662" y="1253"/>
                    <a:pt x="654" y="1262"/>
                    <a:pt x="654" y="1276"/>
                  </a:cubicBezTo>
                  <a:cubicBezTo>
                    <a:pt x="654" y="1300"/>
                    <a:pt x="694" y="1327"/>
                    <a:pt x="721" y="1340"/>
                  </a:cubicBezTo>
                  <a:cubicBezTo>
                    <a:pt x="761" y="1360"/>
                    <a:pt x="815" y="1377"/>
                    <a:pt x="894" y="1377"/>
                  </a:cubicBezTo>
                  <a:cubicBezTo>
                    <a:pt x="1095" y="1377"/>
                    <a:pt x="1261" y="1235"/>
                    <a:pt x="1303" y="1040"/>
                  </a:cubicBezTo>
                  <a:cubicBezTo>
                    <a:pt x="1314" y="1046"/>
                    <a:pt x="1325" y="1052"/>
                    <a:pt x="1337" y="1058"/>
                  </a:cubicBezTo>
                  <a:cubicBezTo>
                    <a:pt x="1290" y="1261"/>
                    <a:pt x="1113" y="1413"/>
                    <a:pt x="895" y="1413"/>
                  </a:cubicBezTo>
                  <a:cubicBezTo>
                    <a:pt x="713" y="1413"/>
                    <a:pt x="621" y="1325"/>
                    <a:pt x="616" y="1296"/>
                  </a:cubicBezTo>
                  <a:cubicBezTo>
                    <a:pt x="602" y="1296"/>
                    <a:pt x="594" y="1307"/>
                    <a:pt x="594" y="1320"/>
                  </a:cubicBezTo>
                  <a:cubicBezTo>
                    <a:pt x="594" y="1335"/>
                    <a:pt x="606" y="1350"/>
                    <a:pt x="619" y="1361"/>
                  </a:cubicBezTo>
                  <a:cubicBezTo>
                    <a:pt x="653" y="1392"/>
                    <a:pt x="738" y="1449"/>
                    <a:pt x="895" y="1449"/>
                  </a:cubicBezTo>
                  <a:cubicBezTo>
                    <a:pt x="1103" y="1449"/>
                    <a:pt x="1277" y="1320"/>
                    <a:pt x="1349" y="1138"/>
                  </a:cubicBezTo>
                  <a:cubicBezTo>
                    <a:pt x="1359" y="1143"/>
                    <a:pt x="1371" y="1147"/>
                    <a:pt x="1382" y="1152"/>
                  </a:cubicBezTo>
                  <a:cubicBezTo>
                    <a:pt x="1304" y="1348"/>
                    <a:pt x="1116" y="1485"/>
                    <a:pt x="894" y="1485"/>
                  </a:cubicBezTo>
                  <a:cubicBezTo>
                    <a:pt x="688" y="1485"/>
                    <a:pt x="549" y="1379"/>
                    <a:pt x="534" y="1297"/>
                  </a:cubicBezTo>
                  <a:cubicBezTo>
                    <a:pt x="522" y="1297"/>
                    <a:pt x="509" y="1308"/>
                    <a:pt x="509" y="1325"/>
                  </a:cubicBezTo>
                  <a:cubicBezTo>
                    <a:pt x="509" y="1338"/>
                    <a:pt x="520" y="1357"/>
                    <a:pt x="523" y="1362"/>
                  </a:cubicBezTo>
                  <a:cubicBezTo>
                    <a:pt x="554" y="1410"/>
                    <a:pt x="665" y="1521"/>
                    <a:pt x="894" y="1521"/>
                  </a:cubicBezTo>
                  <a:cubicBezTo>
                    <a:pt x="1132" y="1521"/>
                    <a:pt x="1334" y="1373"/>
                    <a:pt x="1416" y="1162"/>
                  </a:cubicBezTo>
                  <a:cubicBezTo>
                    <a:pt x="1455" y="1173"/>
                    <a:pt x="1501" y="1179"/>
                    <a:pt x="1557" y="1179"/>
                  </a:cubicBezTo>
                  <a:cubicBezTo>
                    <a:pt x="1928" y="1179"/>
                    <a:pt x="2065" y="901"/>
                    <a:pt x="2089" y="800"/>
                  </a:cubicBezTo>
                  <a:cubicBezTo>
                    <a:pt x="2104" y="734"/>
                    <a:pt x="2096" y="711"/>
                    <a:pt x="2062" y="711"/>
                  </a:cubicBezTo>
                  <a:close/>
                  <a:moveTo>
                    <a:pt x="1002" y="465"/>
                  </a:moveTo>
                  <a:cubicBezTo>
                    <a:pt x="964" y="456"/>
                    <a:pt x="925" y="451"/>
                    <a:pt x="885" y="451"/>
                  </a:cubicBezTo>
                  <a:cubicBezTo>
                    <a:pt x="610" y="451"/>
                    <a:pt x="386" y="675"/>
                    <a:pt x="386" y="950"/>
                  </a:cubicBezTo>
                  <a:cubicBezTo>
                    <a:pt x="386" y="982"/>
                    <a:pt x="388" y="1021"/>
                    <a:pt x="400" y="1055"/>
                  </a:cubicBezTo>
                  <a:cubicBezTo>
                    <a:pt x="364" y="1065"/>
                    <a:pt x="351" y="1028"/>
                    <a:pt x="351" y="984"/>
                  </a:cubicBezTo>
                  <a:cubicBezTo>
                    <a:pt x="351" y="984"/>
                    <a:pt x="351" y="979"/>
                    <a:pt x="351" y="968"/>
                  </a:cubicBezTo>
                  <a:cubicBezTo>
                    <a:pt x="354" y="837"/>
                    <a:pt x="385" y="763"/>
                    <a:pt x="385" y="763"/>
                  </a:cubicBezTo>
                  <a:cubicBezTo>
                    <a:pt x="422" y="661"/>
                    <a:pt x="490" y="577"/>
                    <a:pt x="577" y="514"/>
                  </a:cubicBezTo>
                  <a:cubicBezTo>
                    <a:pt x="667" y="449"/>
                    <a:pt x="774" y="415"/>
                    <a:pt x="885" y="415"/>
                  </a:cubicBezTo>
                  <a:cubicBezTo>
                    <a:pt x="928" y="415"/>
                    <a:pt x="971" y="420"/>
                    <a:pt x="1012" y="430"/>
                  </a:cubicBezTo>
                  <a:cubicBezTo>
                    <a:pt x="1008" y="441"/>
                    <a:pt x="1005" y="453"/>
                    <a:pt x="1002" y="465"/>
                  </a:cubicBezTo>
                  <a:close/>
                  <a:moveTo>
                    <a:pt x="1162" y="535"/>
                  </a:moveTo>
                  <a:cubicBezTo>
                    <a:pt x="1166" y="523"/>
                    <a:pt x="1169" y="511"/>
                    <a:pt x="1173" y="499"/>
                  </a:cubicBezTo>
                  <a:cubicBezTo>
                    <a:pt x="1324" y="595"/>
                    <a:pt x="1421" y="764"/>
                    <a:pt x="1421" y="950"/>
                  </a:cubicBezTo>
                  <a:cubicBezTo>
                    <a:pt x="1421" y="959"/>
                    <a:pt x="1420" y="968"/>
                    <a:pt x="1420" y="978"/>
                  </a:cubicBezTo>
                  <a:cubicBezTo>
                    <a:pt x="1406" y="973"/>
                    <a:pt x="1394" y="969"/>
                    <a:pt x="1384" y="964"/>
                  </a:cubicBezTo>
                  <a:cubicBezTo>
                    <a:pt x="1384" y="960"/>
                    <a:pt x="1384" y="955"/>
                    <a:pt x="1384" y="950"/>
                  </a:cubicBezTo>
                  <a:cubicBezTo>
                    <a:pt x="1384" y="777"/>
                    <a:pt x="1296" y="625"/>
                    <a:pt x="1162" y="53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grpSp>
        <p:nvGrpSpPr>
          <p:cNvPr id="48" name="Group 4">
            <a:extLst>
              <a:ext uri="{FF2B5EF4-FFF2-40B4-BE49-F238E27FC236}">
                <a16:creationId xmlns:a16="http://schemas.microsoft.com/office/drawing/2014/main" id="{F408FAB2-6CA3-421F-94D1-0046EB6D81A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059670" y="498475"/>
            <a:ext cx="526913" cy="539750"/>
            <a:chOff x="7039" y="314"/>
            <a:chExt cx="332" cy="340"/>
          </a:xfrm>
        </p:grpSpPr>
        <p:sp>
          <p:nvSpPr>
            <p:cNvPr id="49" name="AutoShape 3">
              <a:extLst>
                <a:ext uri="{FF2B5EF4-FFF2-40B4-BE49-F238E27FC236}">
                  <a16:creationId xmlns:a16="http://schemas.microsoft.com/office/drawing/2014/main" id="{DA87B35C-C86B-474F-9D0D-38F906507F0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7039" y="314"/>
              <a:ext cx="332" cy="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id="{669CD0B5-C1AC-4E2E-9BFC-C590B842AF11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2" y="486"/>
              <a:ext cx="134" cy="168"/>
            </a:xfrm>
            <a:custGeom>
              <a:avLst/>
              <a:gdLst>
                <a:gd name="T0" fmla="*/ 352 w 940"/>
                <a:gd name="T1" fmla="*/ 713 h 1178"/>
                <a:gd name="T2" fmla="*/ 777 w 940"/>
                <a:gd name="T3" fmla="*/ 713 h 1178"/>
                <a:gd name="T4" fmla="*/ 777 w 940"/>
                <a:gd name="T5" fmla="*/ 466 h 1178"/>
                <a:gd name="T6" fmla="*/ 352 w 940"/>
                <a:gd name="T7" fmla="*/ 466 h 1178"/>
                <a:gd name="T8" fmla="*/ 352 w 940"/>
                <a:gd name="T9" fmla="*/ 271 h 1178"/>
                <a:gd name="T10" fmla="*/ 822 w 940"/>
                <a:gd name="T11" fmla="*/ 271 h 1178"/>
                <a:gd name="T12" fmla="*/ 666 w 940"/>
                <a:gd name="T13" fmla="*/ 0 h 1178"/>
                <a:gd name="T14" fmla="*/ 0 w 940"/>
                <a:gd name="T15" fmla="*/ 0 h 1178"/>
                <a:gd name="T16" fmla="*/ 0 w 940"/>
                <a:gd name="T17" fmla="*/ 1178 h 1178"/>
                <a:gd name="T18" fmla="*/ 940 w 940"/>
                <a:gd name="T19" fmla="*/ 1178 h 1178"/>
                <a:gd name="T20" fmla="*/ 940 w 940"/>
                <a:gd name="T21" fmla="*/ 907 h 1178"/>
                <a:gd name="T22" fmla="*/ 352 w 940"/>
                <a:gd name="T23" fmla="*/ 907 h 1178"/>
                <a:gd name="T24" fmla="*/ 352 w 940"/>
                <a:gd name="T25" fmla="*/ 713 h 1178"/>
                <a:gd name="T26" fmla="*/ 352 w 940"/>
                <a:gd name="T27" fmla="*/ 713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0" h="1178">
                  <a:moveTo>
                    <a:pt x="352" y="713"/>
                  </a:moveTo>
                  <a:lnTo>
                    <a:pt x="777" y="713"/>
                  </a:lnTo>
                  <a:lnTo>
                    <a:pt x="777" y="466"/>
                  </a:lnTo>
                  <a:lnTo>
                    <a:pt x="352" y="466"/>
                  </a:lnTo>
                  <a:lnTo>
                    <a:pt x="352" y="271"/>
                  </a:lnTo>
                  <a:lnTo>
                    <a:pt x="822" y="271"/>
                  </a:lnTo>
                  <a:lnTo>
                    <a:pt x="666" y="0"/>
                  </a:lnTo>
                  <a:lnTo>
                    <a:pt x="0" y="0"/>
                  </a:lnTo>
                  <a:lnTo>
                    <a:pt x="0" y="1178"/>
                  </a:lnTo>
                  <a:lnTo>
                    <a:pt x="940" y="1178"/>
                  </a:lnTo>
                  <a:lnTo>
                    <a:pt x="940" y="907"/>
                  </a:lnTo>
                  <a:lnTo>
                    <a:pt x="352" y="907"/>
                  </a:lnTo>
                  <a:lnTo>
                    <a:pt x="352" y="713"/>
                  </a:lnTo>
                  <a:lnTo>
                    <a:pt x="352" y="7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825D78E7-2B3F-4918-A1D1-2DB61F56A2FF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3" y="486"/>
              <a:ext cx="168" cy="168"/>
            </a:xfrm>
            <a:custGeom>
              <a:avLst/>
              <a:gdLst>
                <a:gd name="T0" fmla="*/ 789 w 1174"/>
                <a:gd name="T1" fmla="*/ 0 h 1178"/>
                <a:gd name="T2" fmla="*/ 589 w 1174"/>
                <a:gd name="T3" fmla="*/ 385 h 1178"/>
                <a:gd name="T4" fmla="*/ 390 w 1174"/>
                <a:gd name="T5" fmla="*/ 0 h 1178"/>
                <a:gd name="T6" fmla="*/ 0 w 1174"/>
                <a:gd name="T7" fmla="*/ 0 h 1178"/>
                <a:gd name="T8" fmla="*/ 411 w 1174"/>
                <a:gd name="T9" fmla="*/ 713 h 1178"/>
                <a:gd name="T10" fmla="*/ 411 w 1174"/>
                <a:gd name="T11" fmla="*/ 1178 h 1178"/>
                <a:gd name="T12" fmla="*/ 762 w 1174"/>
                <a:gd name="T13" fmla="*/ 1178 h 1178"/>
                <a:gd name="T14" fmla="*/ 762 w 1174"/>
                <a:gd name="T15" fmla="*/ 713 h 1178"/>
                <a:gd name="T16" fmla="*/ 1174 w 1174"/>
                <a:gd name="T17" fmla="*/ 0 h 1178"/>
                <a:gd name="T18" fmla="*/ 789 w 1174"/>
                <a:gd name="T19" fmla="*/ 0 h 1178"/>
                <a:gd name="T20" fmla="*/ 789 w 1174"/>
                <a:gd name="T21" fmla="*/ 0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4" h="1178">
                  <a:moveTo>
                    <a:pt x="789" y="0"/>
                  </a:moveTo>
                  <a:lnTo>
                    <a:pt x="589" y="385"/>
                  </a:lnTo>
                  <a:lnTo>
                    <a:pt x="390" y="0"/>
                  </a:lnTo>
                  <a:lnTo>
                    <a:pt x="0" y="0"/>
                  </a:lnTo>
                  <a:lnTo>
                    <a:pt x="411" y="713"/>
                  </a:lnTo>
                  <a:lnTo>
                    <a:pt x="411" y="1178"/>
                  </a:lnTo>
                  <a:lnTo>
                    <a:pt x="762" y="1178"/>
                  </a:lnTo>
                  <a:lnTo>
                    <a:pt x="762" y="713"/>
                  </a:lnTo>
                  <a:lnTo>
                    <a:pt x="1174" y="0"/>
                  </a:lnTo>
                  <a:lnTo>
                    <a:pt x="789" y="0"/>
                  </a:lnTo>
                  <a:lnTo>
                    <a:pt x="78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52" name="Freeform 7">
              <a:extLst>
                <a:ext uri="{FF2B5EF4-FFF2-40B4-BE49-F238E27FC236}">
                  <a16:creationId xmlns:a16="http://schemas.microsoft.com/office/drawing/2014/main" id="{E71AF83F-1DE8-47AE-B074-833C2414090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9" y="314"/>
              <a:ext cx="332" cy="121"/>
            </a:xfrm>
            <a:custGeom>
              <a:avLst/>
              <a:gdLst>
                <a:gd name="T0" fmla="*/ 2324 w 2324"/>
                <a:gd name="T1" fmla="*/ 0 h 849"/>
                <a:gd name="T2" fmla="*/ 0 w 2324"/>
                <a:gd name="T3" fmla="*/ 849 h 849"/>
                <a:gd name="T4" fmla="*/ 2324 w 2324"/>
                <a:gd name="T5" fmla="*/ 438 h 849"/>
                <a:gd name="T6" fmla="*/ 2324 w 2324"/>
                <a:gd name="T7" fmla="*/ 0 h 849"/>
                <a:gd name="T8" fmla="*/ 2324 w 2324"/>
                <a:gd name="T9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4" h="849">
                  <a:moveTo>
                    <a:pt x="2324" y="0"/>
                  </a:moveTo>
                  <a:lnTo>
                    <a:pt x="0" y="849"/>
                  </a:lnTo>
                  <a:lnTo>
                    <a:pt x="2324" y="438"/>
                  </a:lnTo>
                  <a:lnTo>
                    <a:pt x="2324" y="0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sp>
        <p:nvSpPr>
          <p:cNvPr id="54" name="Text Placeholder 4">
            <a:extLst>
              <a:ext uri="{FF2B5EF4-FFF2-40B4-BE49-F238E27FC236}">
                <a16:creationId xmlns:a16="http://schemas.microsoft.com/office/drawing/2014/main" id="{A69B438B-8BB5-4078-8F00-4F7A6F122F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640" y="1219200"/>
            <a:ext cx="5365457" cy="5059288"/>
          </a:xfrm>
        </p:spPr>
        <p:txBody>
          <a:bodyPr vert="horz" wrap="square" lIns="0" tIns="0" rIns="0" bIns="0" rtlCol="0">
            <a:noAutofit/>
          </a:bodyPr>
          <a:lstStyle>
            <a:lvl1pPr>
              <a:defRPr lang="en-IN" sz="39780" b="0" spc="-3798" dirty="0">
                <a:solidFill>
                  <a:schemeClr val="bg1">
                    <a:alpha val="66000"/>
                  </a:schemeClr>
                </a:solidFill>
                <a:latin typeface="EYInterstate"/>
                <a:cs typeface="EYInterstate"/>
              </a:defRPr>
            </a:lvl1pPr>
          </a:lstStyle>
          <a:p>
            <a:pPr marL="12694" lvl="0">
              <a:lnSpc>
                <a:spcPct val="100000"/>
              </a:lnSpc>
              <a:spcBef>
                <a:spcPts val="100"/>
              </a:spcBef>
            </a:pPr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05881904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slide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 userDrawn="1"/>
        </p:nvSpPr>
        <p:spPr>
          <a:xfrm>
            <a:off x="609442" y="519430"/>
            <a:ext cx="933842" cy="0"/>
          </a:xfrm>
          <a:custGeom>
            <a:avLst/>
            <a:gdLst/>
            <a:ahLst/>
            <a:cxnLst/>
            <a:rect l="l" t="t" r="r" b="b"/>
            <a:pathLst>
              <a:path w="934085">
                <a:moveTo>
                  <a:pt x="0" y="0"/>
                </a:moveTo>
                <a:lnTo>
                  <a:pt x="933665" y="0"/>
                </a:lnTo>
              </a:path>
            </a:pathLst>
          </a:custGeom>
          <a:ln w="50800"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09442" y="876550"/>
            <a:ext cx="10977142" cy="421200"/>
          </a:xfrm>
        </p:spPr>
        <p:txBody>
          <a:bodyPr anchor="t"/>
          <a:lstStyle>
            <a:lvl1pPr>
              <a:defRPr sz="2599" b="0">
                <a:solidFill>
                  <a:srgbClr val="2E2E38"/>
                </a:solidFill>
              </a:defRPr>
            </a:lvl1pPr>
          </a:lstStyle>
          <a:p>
            <a:pPr lvl="0"/>
            <a:r>
              <a:rPr lang="de-DE" noProof="0"/>
              <a:t>Click to edit Master text styles</a:t>
            </a:r>
          </a:p>
        </p:txBody>
      </p: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11059670" y="498475"/>
            <a:ext cx="526913" cy="539750"/>
            <a:chOff x="7039" y="314"/>
            <a:chExt cx="332" cy="340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7039" y="314"/>
              <a:ext cx="332" cy="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7042" y="486"/>
              <a:ext cx="134" cy="168"/>
            </a:xfrm>
            <a:custGeom>
              <a:avLst/>
              <a:gdLst>
                <a:gd name="T0" fmla="*/ 352 w 940"/>
                <a:gd name="T1" fmla="*/ 713 h 1178"/>
                <a:gd name="T2" fmla="*/ 777 w 940"/>
                <a:gd name="T3" fmla="*/ 713 h 1178"/>
                <a:gd name="T4" fmla="*/ 777 w 940"/>
                <a:gd name="T5" fmla="*/ 466 h 1178"/>
                <a:gd name="T6" fmla="*/ 352 w 940"/>
                <a:gd name="T7" fmla="*/ 466 h 1178"/>
                <a:gd name="T8" fmla="*/ 352 w 940"/>
                <a:gd name="T9" fmla="*/ 271 h 1178"/>
                <a:gd name="T10" fmla="*/ 822 w 940"/>
                <a:gd name="T11" fmla="*/ 271 h 1178"/>
                <a:gd name="T12" fmla="*/ 666 w 940"/>
                <a:gd name="T13" fmla="*/ 0 h 1178"/>
                <a:gd name="T14" fmla="*/ 0 w 940"/>
                <a:gd name="T15" fmla="*/ 0 h 1178"/>
                <a:gd name="T16" fmla="*/ 0 w 940"/>
                <a:gd name="T17" fmla="*/ 1178 h 1178"/>
                <a:gd name="T18" fmla="*/ 940 w 940"/>
                <a:gd name="T19" fmla="*/ 1178 h 1178"/>
                <a:gd name="T20" fmla="*/ 940 w 940"/>
                <a:gd name="T21" fmla="*/ 907 h 1178"/>
                <a:gd name="T22" fmla="*/ 352 w 940"/>
                <a:gd name="T23" fmla="*/ 907 h 1178"/>
                <a:gd name="T24" fmla="*/ 352 w 940"/>
                <a:gd name="T25" fmla="*/ 713 h 1178"/>
                <a:gd name="T26" fmla="*/ 352 w 940"/>
                <a:gd name="T27" fmla="*/ 713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0" h="1178">
                  <a:moveTo>
                    <a:pt x="352" y="713"/>
                  </a:moveTo>
                  <a:lnTo>
                    <a:pt x="777" y="713"/>
                  </a:lnTo>
                  <a:lnTo>
                    <a:pt x="777" y="466"/>
                  </a:lnTo>
                  <a:lnTo>
                    <a:pt x="352" y="466"/>
                  </a:lnTo>
                  <a:lnTo>
                    <a:pt x="352" y="271"/>
                  </a:lnTo>
                  <a:lnTo>
                    <a:pt x="822" y="271"/>
                  </a:lnTo>
                  <a:lnTo>
                    <a:pt x="666" y="0"/>
                  </a:lnTo>
                  <a:lnTo>
                    <a:pt x="0" y="0"/>
                  </a:lnTo>
                  <a:lnTo>
                    <a:pt x="0" y="1178"/>
                  </a:lnTo>
                  <a:lnTo>
                    <a:pt x="940" y="1178"/>
                  </a:lnTo>
                  <a:lnTo>
                    <a:pt x="940" y="907"/>
                  </a:lnTo>
                  <a:lnTo>
                    <a:pt x="352" y="907"/>
                  </a:lnTo>
                  <a:lnTo>
                    <a:pt x="352" y="713"/>
                  </a:lnTo>
                  <a:lnTo>
                    <a:pt x="352" y="713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7153" y="486"/>
              <a:ext cx="168" cy="168"/>
            </a:xfrm>
            <a:custGeom>
              <a:avLst/>
              <a:gdLst>
                <a:gd name="T0" fmla="*/ 789 w 1174"/>
                <a:gd name="T1" fmla="*/ 0 h 1178"/>
                <a:gd name="T2" fmla="*/ 589 w 1174"/>
                <a:gd name="T3" fmla="*/ 385 h 1178"/>
                <a:gd name="T4" fmla="*/ 390 w 1174"/>
                <a:gd name="T5" fmla="*/ 0 h 1178"/>
                <a:gd name="T6" fmla="*/ 0 w 1174"/>
                <a:gd name="T7" fmla="*/ 0 h 1178"/>
                <a:gd name="T8" fmla="*/ 411 w 1174"/>
                <a:gd name="T9" fmla="*/ 713 h 1178"/>
                <a:gd name="T10" fmla="*/ 411 w 1174"/>
                <a:gd name="T11" fmla="*/ 1178 h 1178"/>
                <a:gd name="T12" fmla="*/ 762 w 1174"/>
                <a:gd name="T13" fmla="*/ 1178 h 1178"/>
                <a:gd name="T14" fmla="*/ 762 w 1174"/>
                <a:gd name="T15" fmla="*/ 713 h 1178"/>
                <a:gd name="T16" fmla="*/ 1174 w 1174"/>
                <a:gd name="T17" fmla="*/ 0 h 1178"/>
                <a:gd name="T18" fmla="*/ 789 w 1174"/>
                <a:gd name="T19" fmla="*/ 0 h 1178"/>
                <a:gd name="T20" fmla="*/ 789 w 1174"/>
                <a:gd name="T21" fmla="*/ 0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4" h="1178">
                  <a:moveTo>
                    <a:pt x="789" y="0"/>
                  </a:moveTo>
                  <a:lnTo>
                    <a:pt x="589" y="385"/>
                  </a:lnTo>
                  <a:lnTo>
                    <a:pt x="390" y="0"/>
                  </a:lnTo>
                  <a:lnTo>
                    <a:pt x="0" y="0"/>
                  </a:lnTo>
                  <a:lnTo>
                    <a:pt x="411" y="713"/>
                  </a:lnTo>
                  <a:lnTo>
                    <a:pt x="411" y="1178"/>
                  </a:lnTo>
                  <a:lnTo>
                    <a:pt x="762" y="1178"/>
                  </a:lnTo>
                  <a:lnTo>
                    <a:pt x="762" y="713"/>
                  </a:lnTo>
                  <a:lnTo>
                    <a:pt x="1174" y="0"/>
                  </a:lnTo>
                  <a:lnTo>
                    <a:pt x="789" y="0"/>
                  </a:lnTo>
                  <a:lnTo>
                    <a:pt x="789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7039" y="314"/>
              <a:ext cx="332" cy="121"/>
            </a:xfrm>
            <a:custGeom>
              <a:avLst/>
              <a:gdLst>
                <a:gd name="T0" fmla="*/ 2324 w 2324"/>
                <a:gd name="T1" fmla="*/ 0 h 849"/>
                <a:gd name="T2" fmla="*/ 0 w 2324"/>
                <a:gd name="T3" fmla="*/ 849 h 849"/>
                <a:gd name="T4" fmla="*/ 2324 w 2324"/>
                <a:gd name="T5" fmla="*/ 438 h 849"/>
                <a:gd name="T6" fmla="*/ 2324 w 2324"/>
                <a:gd name="T7" fmla="*/ 0 h 849"/>
                <a:gd name="T8" fmla="*/ 2324 w 2324"/>
                <a:gd name="T9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4" h="849">
                  <a:moveTo>
                    <a:pt x="2324" y="0"/>
                  </a:moveTo>
                  <a:lnTo>
                    <a:pt x="0" y="849"/>
                  </a:lnTo>
                  <a:lnTo>
                    <a:pt x="2324" y="438"/>
                  </a:lnTo>
                  <a:lnTo>
                    <a:pt x="2324" y="0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6563B3-732E-4B7B-A150-88364D9355C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noProof="0"/>
              <a:t>KWS SAAT SE &amp; Co. KGaA Employee Engagement Survey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EA32EE-FEAA-414B-A84F-22B6615911D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85CD938-0673-446D-A42D-9588215C1A96}" type="slidenum">
              <a:rPr lang="de-DE" noProof="0" smtClean="0"/>
              <a:pPr/>
              <a:t>‹#›</a:t>
            </a:fld>
            <a:endParaRPr lang="de-DE" noProof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DB779F9B-80A0-4FA1-811A-3457054E5C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noProof="0"/>
              <a:t>CLICK TO EDIT MASTER TITLE STYLE</a:t>
            </a:r>
          </a:p>
        </p:txBody>
      </p:sp>
      <p:sp>
        <p:nvSpPr>
          <p:cNvPr id="17" name="object 9">
            <a:extLst>
              <a:ext uri="{FF2B5EF4-FFF2-40B4-BE49-F238E27FC236}">
                <a16:creationId xmlns:a16="http://schemas.microsoft.com/office/drawing/2014/main" id="{BF5C8213-D366-458B-B60F-B47B1CF7BB17}"/>
              </a:ext>
            </a:extLst>
          </p:cNvPr>
          <p:cNvSpPr/>
          <p:nvPr userDrawn="1"/>
        </p:nvSpPr>
        <p:spPr>
          <a:xfrm>
            <a:off x="609442" y="1809750"/>
            <a:ext cx="0" cy="4392000"/>
          </a:xfrm>
          <a:custGeom>
            <a:avLst/>
            <a:gdLst/>
            <a:ahLst/>
            <a:cxnLst/>
            <a:rect l="l" t="t" r="r" b="b"/>
            <a:pathLst>
              <a:path h="4268470">
                <a:moveTo>
                  <a:pt x="0" y="0"/>
                </a:moveTo>
                <a:lnTo>
                  <a:pt x="0" y="4268470"/>
                </a:lnTo>
              </a:path>
            </a:pathLst>
          </a:custGeom>
          <a:ln w="9525">
            <a:solidFill>
              <a:srgbClr val="2E2E38"/>
            </a:solidFill>
          </a:ln>
        </p:spPr>
        <p:txBody>
          <a:bodyPr wrap="square" lIns="0" tIns="0" rIns="0" bIns="0" rtlCol="0"/>
          <a:lstStyle/>
          <a:p>
            <a:pPr lvl="0"/>
            <a:endParaRPr lang="de-DE" sz="1799" noProof="0"/>
          </a:p>
        </p:txBody>
      </p:sp>
      <p:sp>
        <p:nvSpPr>
          <p:cNvPr id="19" name="object 10">
            <a:extLst>
              <a:ext uri="{FF2B5EF4-FFF2-40B4-BE49-F238E27FC236}">
                <a16:creationId xmlns:a16="http://schemas.microsoft.com/office/drawing/2014/main" id="{D13DC10A-CD11-4971-B9FF-396DD465F42F}"/>
              </a:ext>
            </a:extLst>
          </p:cNvPr>
          <p:cNvSpPr/>
          <p:nvPr userDrawn="1"/>
        </p:nvSpPr>
        <p:spPr>
          <a:xfrm>
            <a:off x="6098013" y="1809750"/>
            <a:ext cx="0" cy="4392000"/>
          </a:xfrm>
          <a:custGeom>
            <a:avLst/>
            <a:gdLst/>
            <a:ahLst/>
            <a:cxnLst/>
            <a:rect l="l" t="t" r="r" b="b"/>
            <a:pathLst>
              <a:path h="4268470">
                <a:moveTo>
                  <a:pt x="0" y="0"/>
                </a:moveTo>
                <a:lnTo>
                  <a:pt x="0" y="4268470"/>
                </a:lnTo>
              </a:path>
            </a:pathLst>
          </a:custGeom>
          <a:ln w="9525">
            <a:solidFill>
              <a:srgbClr val="2E2E38"/>
            </a:solidFill>
          </a:ln>
        </p:spPr>
        <p:txBody>
          <a:bodyPr wrap="square" lIns="0" tIns="0" rIns="0" bIns="0" rtlCol="0"/>
          <a:lstStyle/>
          <a:p>
            <a:pPr lvl="0"/>
            <a:endParaRPr lang="de-DE" sz="1799" noProof="0"/>
          </a:p>
        </p:txBody>
      </p:sp>
      <p:sp>
        <p:nvSpPr>
          <p:cNvPr id="23" name="object 10">
            <a:extLst>
              <a:ext uri="{FF2B5EF4-FFF2-40B4-BE49-F238E27FC236}">
                <a16:creationId xmlns:a16="http://schemas.microsoft.com/office/drawing/2014/main" id="{0C6B531E-C64D-482A-B170-9CC87287F529}"/>
              </a:ext>
            </a:extLst>
          </p:cNvPr>
          <p:cNvSpPr/>
          <p:nvPr userDrawn="1"/>
        </p:nvSpPr>
        <p:spPr>
          <a:xfrm>
            <a:off x="11586584" y="1809750"/>
            <a:ext cx="0" cy="4392000"/>
          </a:xfrm>
          <a:custGeom>
            <a:avLst/>
            <a:gdLst/>
            <a:ahLst/>
            <a:cxnLst/>
            <a:rect l="l" t="t" r="r" b="b"/>
            <a:pathLst>
              <a:path h="4268470">
                <a:moveTo>
                  <a:pt x="0" y="0"/>
                </a:moveTo>
                <a:lnTo>
                  <a:pt x="0" y="4268470"/>
                </a:lnTo>
              </a:path>
            </a:pathLst>
          </a:custGeom>
          <a:ln w="6350">
            <a:solidFill>
              <a:srgbClr val="2E2E38"/>
            </a:solidFill>
          </a:ln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BB2FD7-D740-4EB7-B328-C92C171C2D7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43921" y="1825575"/>
            <a:ext cx="5218642" cy="651600"/>
          </a:xfrm>
          <a:solidFill>
            <a:schemeClr val="tx2"/>
          </a:solidFill>
        </p:spPr>
        <p:txBody>
          <a:bodyPr lIns="180000" tIns="36000" rIns="36000" bIns="36000"/>
          <a:lstStyle>
            <a:lvl1pPr marL="0" algn="l" defTabSz="913943" rtl="0" eaLnBrk="1" latinLnBrk="0" hangingPunct="1">
              <a:lnSpc>
                <a:spcPct val="100000"/>
              </a:lnSpc>
              <a:spcBef>
                <a:spcPts val="475"/>
              </a:spcBef>
              <a:defRPr lang="en-US" sz="1999" b="0" kern="1200" dirty="0" smtClean="0">
                <a:solidFill>
                  <a:srgbClr val="2E2E38"/>
                </a:solidFill>
                <a:latin typeface="EYInterstate"/>
                <a:ea typeface="+mn-ea"/>
                <a:cs typeface="EYInterstate"/>
              </a:defRPr>
            </a:lvl1pPr>
            <a:lvl2pPr marL="0" algn="l" defTabSz="913943" rtl="0" eaLnBrk="1" latinLnBrk="0" hangingPunct="1">
              <a:lnSpc>
                <a:spcPct val="100000"/>
              </a:lnSpc>
              <a:spcBef>
                <a:spcPts val="200"/>
              </a:spcBef>
              <a:defRPr lang="en-US" sz="1599" kern="1200" dirty="0" smtClean="0">
                <a:solidFill>
                  <a:srgbClr val="2E2E38"/>
                </a:solidFill>
                <a:latin typeface="EYInterstate"/>
                <a:ea typeface="+mn-ea"/>
                <a:cs typeface="EYInterstate"/>
              </a:defRPr>
            </a:lvl2pPr>
          </a:lstStyle>
          <a:p>
            <a:pPr lvl="0"/>
            <a:r>
              <a:rPr lang="de-DE" noProof="0"/>
              <a:t>Title</a:t>
            </a:r>
          </a:p>
          <a:p>
            <a:pPr lvl="1"/>
            <a:r>
              <a:rPr lang="de-DE" noProof="0" err="1"/>
              <a:t>Subtitle</a:t>
            </a:r>
            <a:endParaRPr lang="de-DE" noProof="0"/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27E6AEEC-81EE-40A2-BCF9-C7E8792784D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33461" y="1825575"/>
            <a:ext cx="5218642" cy="651600"/>
          </a:xfrm>
          <a:solidFill>
            <a:schemeClr val="tx2"/>
          </a:solidFill>
        </p:spPr>
        <p:txBody>
          <a:bodyPr lIns="180000" tIns="36000" rIns="36000" bIns="36000"/>
          <a:lstStyle>
            <a:lvl1pPr marL="0" algn="l" defTabSz="913943" rtl="0" eaLnBrk="1" latinLnBrk="0" hangingPunct="1">
              <a:lnSpc>
                <a:spcPct val="100000"/>
              </a:lnSpc>
              <a:spcBef>
                <a:spcPts val="475"/>
              </a:spcBef>
              <a:defRPr lang="en-US" sz="1999" b="0" kern="1200" dirty="0" smtClean="0">
                <a:solidFill>
                  <a:srgbClr val="2E2E38"/>
                </a:solidFill>
                <a:latin typeface="EYInterstate"/>
                <a:ea typeface="+mn-ea"/>
                <a:cs typeface="EYInterstate"/>
              </a:defRPr>
            </a:lvl1pPr>
            <a:lvl2pPr marL="0" algn="l" defTabSz="913943" rtl="0" eaLnBrk="1" latinLnBrk="0" hangingPunct="1">
              <a:lnSpc>
                <a:spcPct val="100000"/>
              </a:lnSpc>
              <a:spcBef>
                <a:spcPts val="200"/>
              </a:spcBef>
              <a:defRPr lang="en-US" sz="1599" kern="1200" dirty="0" smtClean="0">
                <a:solidFill>
                  <a:srgbClr val="2E2E38"/>
                </a:solidFill>
                <a:latin typeface="EYInterstate"/>
                <a:ea typeface="+mn-ea"/>
                <a:cs typeface="EYInterstate"/>
              </a:defRPr>
            </a:lvl2pPr>
          </a:lstStyle>
          <a:p>
            <a:pPr lvl="0"/>
            <a:r>
              <a:rPr lang="de-DE" noProof="0"/>
              <a:t>Title</a:t>
            </a:r>
          </a:p>
          <a:p>
            <a:pPr lvl="1"/>
            <a:r>
              <a:rPr lang="de-DE" noProof="0"/>
              <a:t>Subtitle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F7793EB-8236-4F6C-96C7-12226A77B7D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43921" y="3336258"/>
            <a:ext cx="5218642" cy="1924050"/>
          </a:xfrm>
        </p:spPr>
        <p:txBody>
          <a:bodyPr/>
          <a:lstStyle>
            <a:lvl1pPr>
              <a:defRPr sz="1299"/>
            </a:lvl1pPr>
            <a:lvl2pPr>
              <a:defRPr sz="1299"/>
            </a:lvl2pPr>
            <a:lvl3pPr marL="179910" indent="-179910">
              <a:buFont typeface="EYInterstate" panose="02000503020000020004" pitchFamily="2" charset="0"/>
              <a:buChar char="•"/>
              <a:defRPr sz="1299"/>
            </a:lvl3pPr>
            <a:lvl4pPr marL="359820" indent="-179910">
              <a:defRPr sz="1299"/>
            </a:lvl4pPr>
            <a:lvl5pPr marL="539730" indent="-179910">
              <a:defRPr sz="1299"/>
            </a:lvl5pPr>
          </a:lstStyle>
          <a:p>
            <a:pPr lvl="0"/>
            <a:r>
              <a:rPr lang="de-DE" noProof="0"/>
              <a:t>Edit Master text styles</a:t>
            </a:r>
          </a:p>
          <a:p>
            <a:pPr lvl="1"/>
            <a:r>
              <a:rPr lang="de-DE" noProof="0"/>
              <a:t>Second level</a:t>
            </a:r>
          </a:p>
          <a:p>
            <a:pPr lvl="2"/>
            <a:r>
              <a:rPr lang="de-DE" noProof="0"/>
              <a:t>Third level</a:t>
            </a:r>
          </a:p>
          <a:p>
            <a:pPr lvl="3"/>
            <a:r>
              <a:rPr lang="de-DE" noProof="0"/>
              <a:t>Fourth level</a:t>
            </a:r>
          </a:p>
          <a:p>
            <a:pPr lvl="4"/>
            <a:r>
              <a:rPr lang="de-DE" noProof="0"/>
              <a:t>Fifth level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97634CED-0984-497E-B5BB-1016A8DACDF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32492" y="3336258"/>
            <a:ext cx="5218642" cy="1924050"/>
          </a:xfrm>
        </p:spPr>
        <p:txBody>
          <a:bodyPr/>
          <a:lstStyle>
            <a:lvl1pPr>
              <a:defRPr sz="1299"/>
            </a:lvl1pPr>
            <a:lvl2pPr>
              <a:defRPr sz="1299"/>
            </a:lvl2pPr>
            <a:lvl3pPr marL="179910" indent="-179910">
              <a:defRPr sz="1299"/>
            </a:lvl3pPr>
            <a:lvl4pPr marL="359820" indent="-179910">
              <a:defRPr sz="1299"/>
            </a:lvl4pPr>
            <a:lvl5pPr marL="539730" indent="-179910">
              <a:defRPr sz="1299"/>
            </a:lvl5pPr>
          </a:lstStyle>
          <a:p>
            <a:pPr lvl="0"/>
            <a:r>
              <a:rPr lang="de-DE" noProof="0"/>
              <a:t>Edit Master text styles</a:t>
            </a:r>
          </a:p>
          <a:p>
            <a:pPr lvl="1"/>
            <a:r>
              <a:rPr lang="de-DE" noProof="0"/>
              <a:t>Second level</a:t>
            </a:r>
          </a:p>
          <a:p>
            <a:pPr lvl="2"/>
            <a:r>
              <a:rPr lang="de-DE" noProof="0"/>
              <a:t>Third level</a:t>
            </a:r>
          </a:p>
          <a:p>
            <a:pPr lvl="3"/>
            <a:r>
              <a:rPr lang="de-DE" noProof="0"/>
              <a:t>Fourth level</a:t>
            </a:r>
          </a:p>
          <a:p>
            <a:pPr lvl="4"/>
            <a:r>
              <a:rPr lang="de-DE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71726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 userDrawn="1"/>
        </p:nvSpPr>
        <p:spPr>
          <a:xfrm>
            <a:off x="609442" y="519430"/>
            <a:ext cx="933842" cy="0"/>
          </a:xfrm>
          <a:custGeom>
            <a:avLst/>
            <a:gdLst/>
            <a:ahLst/>
            <a:cxnLst/>
            <a:rect l="l" t="t" r="r" b="b"/>
            <a:pathLst>
              <a:path w="934085">
                <a:moveTo>
                  <a:pt x="0" y="0"/>
                </a:moveTo>
                <a:lnTo>
                  <a:pt x="933665" y="0"/>
                </a:lnTo>
              </a:path>
            </a:pathLst>
          </a:custGeom>
          <a:ln w="50800"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09442" y="876550"/>
            <a:ext cx="10977142" cy="421200"/>
          </a:xfrm>
        </p:spPr>
        <p:txBody>
          <a:bodyPr anchor="t"/>
          <a:lstStyle>
            <a:lvl1pPr>
              <a:defRPr sz="2599" b="0">
                <a:solidFill>
                  <a:srgbClr val="2E2E38"/>
                </a:solidFill>
              </a:defRPr>
            </a:lvl1pPr>
          </a:lstStyle>
          <a:p>
            <a:pPr lvl="0"/>
            <a:r>
              <a:rPr lang="de-DE" noProof="0"/>
              <a:t>Click to edit Master text styles</a:t>
            </a:r>
          </a:p>
        </p:txBody>
      </p: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11059670" y="498475"/>
            <a:ext cx="526913" cy="539750"/>
            <a:chOff x="7039" y="314"/>
            <a:chExt cx="332" cy="340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7039" y="314"/>
              <a:ext cx="332" cy="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7042" y="486"/>
              <a:ext cx="134" cy="168"/>
            </a:xfrm>
            <a:custGeom>
              <a:avLst/>
              <a:gdLst>
                <a:gd name="T0" fmla="*/ 352 w 940"/>
                <a:gd name="T1" fmla="*/ 713 h 1178"/>
                <a:gd name="T2" fmla="*/ 777 w 940"/>
                <a:gd name="T3" fmla="*/ 713 h 1178"/>
                <a:gd name="T4" fmla="*/ 777 w 940"/>
                <a:gd name="T5" fmla="*/ 466 h 1178"/>
                <a:gd name="T6" fmla="*/ 352 w 940"/>
                <a:gd name="T7" fmla="*/ 466 h 1178"/>
                <a:gd name="T8" fmla="*/ 352 w 940"/>
                <a:gd name="T9" fmla="*/ 271 h 1178"/>
                <a:gd name="T10" fmla="*/ 822 w 940"/>
                <a:gd name="T11" fmla="*/ 271 h 1178"/>
                <a:gd name="T12" fmla="*/ 666 w 940"/>
                <a:gd name="T13" fmla="*/ 0 h 1178"/>
                <a:gd name="T14" fmla="*/ 0 w 940"/>
                <a:gd name="T15" fmla="*/ 0 h 1178"/>
                <a:gd name="T16" fmla="*/ 0 w 940"/>
                <a:gd name="T17" fmla="*/ 1178 h 1178"/>
                <a:gd name="T18" fmla="*/ 940 w 940"/>
                <a:gd name="T19" fmla="*/ 1178 h 1178"/>
                <a:gd name="T20" fmla="*/ 940 w 940"/>
                <a:gd name="T21" fmla="*/ 907 h 1178"/>
                <a:gd name="T22" fmla="*/ 352 w 940"/>
                <a:gd name="T23" fmla="*/ 907 h 1178"/>
                <a:gd name="T24" fmla="*/ 352 w 940"/>
                <a:gd name="T25" fmla="*/ 713 h 1178"/>
                <a:gd name="T26" fmla="*/ 352 w 940"/>
                <a:gd name="T27" fmla="*/ 713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0" h="1178">
                  <a:moveTo>
                    <a:pt x="352" y="713"/>
                  </a:moveTo>
                  <a:lnTo>
                    <a:pt x="777" y="713"/>
                  </a:lnTo>
                  <a:lnTo>
                    <a:pt x="777" y="466"/>
                  </a:lnTo>
                  <a:lnTo>
                    <a:pt x="352" y="466"/>
                  </a:lnTo>
                  <a:lnTo>
                    <a:pt x="352" y="271"/>
                  </a:lnTo>
                  <a:lnTo>
                    <a:pt x="822" y="271"/>
                  </a:lnTo>
                  <a:lnTo>
                    <a:pt x="666" y="0"/>
                  </a:lnTo>
                  <a:lnTo>
                    <a:pt x="0" y="0"/>
                  </a:lnTo>
                  <a:lnTo>
                    <a:pt x="0" y="1178"/>
                  </a:lnTo>
                  <a:lnTo>
                    <a:pt x="940" y="1178"/>
                  </a:lnTo>
                  <a:lnTo>
                    <a:pt x="940" y="907"/>
                  </a:lnTo>
                  <a:lnTo>
                    <a:pt x="352" y="907"/>
                  </a:lnTo>
                  <a:lnTo>
                    <a:pt x="352" y="713"/>
                  </a:lnTo>
                  <a:lnTo>
                    <a:pt x="352" y="713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7153" y="486"/>
              <a:ext cx="168" cy="168"/>
            </a:xfrm>
            <a:custGeom>
              <a:avLst/>
              <a:gdLst>
                <a:gd name="T0" fmla="*/ 789 w 1174"/>
                <a:gd name="T1" fmla="*/ 0 h 1178"/>
                <a:gd name="T2" fmla="*/ 589 w 1174"/>
                <a:gd name="T3" fmla="*/ 385 h 1178"/>
                <a:gd name="T4" fmla="*/ 390 w 1174"/>
                <a:gd name="T5" fmla="*/ 0 h 1178"/>
                <a:gd name="T6" fmla="*/ 0 w 1174"/>
                <a:gd name="T7" fmla="*/ 0 h 1178"/>
                <a:gd name="T8" fmla="*/ 411 w 1174"/>
                <a:gd name="T9" fmla="*/ 713 h 1178"/>
                <a:gd name="T10" fmla="*/ 411 w 1174"/>
                <a:gd name="T11" fmla="*/ 1178 h 1178"/>
                <a:gd name="T12" fmla="*/ 762 w 1174"/>
                <a:gd name="T13" fmla="*/ 1178 h 1178"/>
                <a:gd name="T14" fmla="*/ 762 w 1174"/>
                <a:gd name="T15" fmla="*/ 713 h 1178"/>
                <a:gd name="T16" fmla="*/ 1174 w 1174"/>
                <a:gd name="T17" fmla="*/ 0 h 1178"/>
                <a:gd name="T18" fmla="*/ 789 w 1174"/>
                <a:gd name="T19" fmla="*/ 0 h 1178"/>
                <a:gd name="T20" fmla="*/ 789 w 1174"/>
                <a:gd name="T21" fmla="*/ 0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4" h="1178">
                  <a:moveTo>
                    <a:pt x="789" y="0"/>
                  </a:moveTo>
                  <a:lnTo>
                    <a:pt x="589" y="385"/>
                  </a:lnTo>
                  <a:lnTo>
                    <a:pt x="390" y="0"/>
                  </a:lnTo>
                  <a:lnTo>
                    <a:pt x="0" y="0"/>
                  </a:lnTo>
                  <a:lnTo>
                    <a:pt x="411" y="713"/>
                  </a:lnTo>
                  <a:lnTo>
                    <a:pt x="411" y="1178"/>
                  </a:lnTo>
                  <a:lnTo>
                    <a:pt x="762" y="1178"/>
                  </a:lnTo>
                  <a:lnTo>
                    <a:pt x="762" y="713"/>
                  </a:lnTo>
                  <a:lnTo>
                    <a:pt x="1174" y="0"/>
                  </a:lnTo>
                  <a:lnTo>
                    <a:pt x="789" y="0"/>
                  </a:lnTo>
                  <a:lnTo>
                    <a:pt x="789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7039" y="314"/>
              <a:ext cx="332" cy="121"/>
            </a:xfrm>
            <a:custGeom>
              <a:avLst/>
              <a:gdLst>
                <a:gd name="T0" fmla="*/ 2324 w 2324"/>
                <a:gd name="T1" fmla="*/ 0 h 849"/>
                <a:gd name="T2" fmla="*/ 0 w 2324"/>
                <a:gd name="T3" fmla="*/ 849 h 849"/>
                <a:gd name="T4" fmla="*/ 2324 w 2324"/>
                <a:gd name="T5" fmla="*/ 438 h 849"/>
                <a:gd name="T6" fmla="*/ 2324 w 2324"/>
                <a:gd name="T7" fmla="*/ 0 h 849"/>
                <a:gd name="T8" fmla="*/ 2324 w 2324"/>
                <a:gd name="T9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4" h="849">
                  <a:moveTo>
                    <a:pt x="2324" y="0"/>
                  </a:moveTo>
                  <a:lnTo>
                    <a:pt x="0" y="849"/>
                  </a:lnTo>
                  <a:lnTo>
                    <a:pt x="2324" y="438"/>
                  </a:lnTo>
                  <a:lnTo>
                    <a:pt x="2324" y="0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sp>
        <p:nvSpPr>
          <p:cNvPr id="11" name="object 2"/>
          <p:cNvSpPr txBox="1"/>
          <p:nvPr userDrawn="1"/>
        </p:nvSpPr>
        <p:spPr>
          <a:xfrm>
            <a:off x="4367664" y="1809750"/>
            <a:ext cx="7218920" cy="43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vert="horz" wrap="square" lIns="107944" tIns="71963" rIns="71963" bIns="71963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560"/>
              </a:spcBef>
            </a:pPr>
            <a:endParaRPr lang="de-DE" sz="1599" noProof="0">
              <a:solidFill>
                <a:srgbClr val="2E2E38"/>
              </a:solidFill>
              <a:latin typeface="EYInterstate"/>
              <a:cs typeface="EYInterstate"/>
            </a:endParaRPr>
          </a:p>
        </p:txBody>
      </p:sp>
      <p:sp>
        <p:nvSpPr>
          <p:cNvPr id="17" name="object 3"/>
          <p:cNvSpPr/>
          <p:nvPr userDrawn="1"/>
        </p:nvSpPr>
        <p:spPr>
          <a:xfrm>
            <a:off x="609442" y="1809752"/>
            <a:ext cx="3480164" cy="4311917"/>
          </a:xfrm>
          <a:custGeom>
            <a:avLst/>
            <a:gdLst/>
            <a:ahLst/>
            <a:cxnLst/>
            <a:rect l="l" t="t" r="r" b="b"/>
            <a:pathLst>
              <a:path w="3481070" h="4391660">
                <a:moveTo>
                  <a:pt x="3480650" y="0"/>
                </a:moveTo>
                <a:lnTo>
                  <a:pt x="0" y="0"/>
                </a:lnTo>
                <a:lnTo>
                  <a:pt x="0" y="4391507"/>
                </a:lnTo>
                <a:lnTo>
                  <a:pt x="3480650" y="3777780"/>
                </a:lnTo>
                <a:lnTo>
                  <a:pt x="3480650" y="0"/>
                </a:lnTo>
                <a:close/>
              </a:path>
            </a:pathLst>
          </a:custGeom>
          <a:solidFill>
            <a:srgbClr val="F6F6FA"/>
          </a:solidFill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768151" y="2005014"/>
            <a:ext cx="3139257" cy="390525"/>
          </a:xfrm>
        </p:spPr>
        <p:txBody>
          <a:bodyPr/>
          <a:lstStyle>
            <a:lvl1pPr>
              <a:defRPr sz="1999" b="0">
                <a:solidFill>
                  <a:srgbClr val="2E2E38"/>
                </a:solidFill>
                <a:latin typeface="+mj-lt"/>
              </a:defRPr>
            </a:lvl1pPr>
          </a:lstStyle>
          <a:p>
            <a:pPr lvl="0"/>
            <a:r>
              <a:rPr lang="de-DE" noProof="0"/>
              <a:t>Click to edit Master text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68151" y="2965554"/>
            <a:ext cx="3139257" cy="390525"/>
          </a:xfrm>
        </p:spPr>
        <p:txBody>
          <a:bodyPr/>
          <a:lstStyle>
            <a:lvl1pPr>
              <a:defRPr sz="1299" b="0">
                <a:solidFill>
                  <a:srgbClr val="2E2E38"/>
                </a:solidFill>
                <a:latin typeface="+mj-lt"/>
              </a:defRPr>
            </a:lvl1pPr>
          </a:lstStyle>
          <a:p>
            <a:pPr lvl="0"/>
            <a:r>
              <a:rPr lang="de-DE" noProof="0"/>
              <a:t>Click to edit Master text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4367664" y="1830490"/>
            <a:ext cx="7218920" cy="390525"/>
          </a:xfrm>
        </p:spPr>
        <p:txBody>
          <a:bodyPr lIns="108000" anchor="ctr"/>
          <a:lstStyle>
            <a:lvl1pPr>
              <a:defRPr sz="1599" b="0">
                <a:solidFill>
                  <a:srgbClr val="2E2E38"/>
                </a:solidFill>
                <a:latin typeface="+mj-lt"/>
              </a:defRPr>
            </a:lvl1pPr>
          </a:lstStyle>
          <a:p>
            <a:pPr lvl="0"/>
            <a:r>
              <a:rPr lang="de-DE" noProof="0"/>
              <a:t>Click to edit Master text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A151F0F-0B22-4D92-99F8-34AD5E06463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noProof="0"/>
              <a:t>KWS SAAT SE &amp; Co. KGaA Employee Engagement Survey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734973-0F04-4140-808D-13831FDB44EB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85CD938-0673-446D-A42D-9588215C1A96}" type="slidenum">
              <a:rPr lang="de-DE" noProof="0" smtClean="0"/>
              <a:pPr/>
              <a:t>‹#›</a:t>
            </a:fld>
            <a:endParaRPr lang="de-DE" noProof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E38E89D-4A63-4C19-93E1-9904C590E1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noProof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B92377C-3354-41A5-A2B6-15CD9E9C80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67663" y="2879725"/>
            <a:ext cx="7219721" cy="2241550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defRPr sz="1299" b="1">
                <a:latin typeface="+mn-lt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sz="1299" b="0">
                <a:latin typeface="+mn-lt"/>
              </a:defRPr>
            </a:lvl2pPr>
            <a:lvl3pPr marL="179910" indent="-17991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100000"/>
              <a:buFont typeface="EYInterstate" panose="02000503020000020004" pitchFamily="2" charset="0"/>
              <a:buChar char="•"/>
              <a:defRPr sz="1299" b="0">
                <a:latin typeface="+mn-lt"/>
              </a:defRPr>
            </a:lvl3pPr>
            <a:lvl4pPr marL="359820" indent="-179910">
              <a:spcBef>
                <a:spcPts val="300"/>
              </a:spcBef>
              <a:spcAft>
                <a:spcPts val="300"/>
              </a:spcAft>
              <a:defRPr sz="1299" b="0">
                <a:latin typeface="+mn-lt"/>
              </a:defRPr>
            </a:lvl4pPr>
            <a:lvl5pPr marL="539730" indent="-179910">
              <a:spcBef>
                <a:spcPts val="300"/>
              </a:spcBef>
              <a:spcAft>
                <a:spcPts val="300"/>
              </a:spcAft>
              <a:defRPr sz="1299" b="0">
                <a:latin typeface="+mn-lt"/>
              </a:defRPr>
            </a:lvl5pPr>
          </a:lstStyle>
          <a:p>
            <a:pPr lvl="0"/>
            <a:r>
              <a:rPr lang="de-DE" noProof="0"/>
              <a:t>Edit Master text styles</a:t>
            </a:r>
          </a:p>
          <a:p>
            <a:pPr lvl="1"/>
            <a:r>
              <a:rPr lang="de-DE" noProof="0"/>
              <a:t>Second level</a:t>
            </a:r>
          </a:p>
          <a:p>
            <a:pPr lvl="2"/>
            <a:r>
              <a:rPr lang="de-DE" noProof="0"/>
              <a:t>Third level</a:t>
            </a:r>
          </a:p>
          <a:p>
            <a:pPr lvl="3"/>
            <a:r>
              <a:rPr lang="de-DE" noProof="0"/>
              <a:t>Fourth level</a:t>
            </a:r>
          </a:p>
          <a:p>
            <a:pPr lvl="4"/>
            <a:r>
              <a:rPr lang="de-DE" noProof="0"/>
              <a:t>Fifth level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BF27F858-867A-4962-AA82-648E9322965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67664" y="2376783"/>
            <a:ext cx="7218920" cy="390525"/>
          </a:xfrm>
        </p:spPr>
        <p:txBody>
          <a:bodyPr lIns="0" rIns="0" bIns="0" anchor="b"/>
          <a:lstStyle>
            <a:lvl1pPr>
              <a:defRPr sz="1299" b="1">
                <a:solidFill>
                  <a:srgbClr val="2E2E38"/>
                </a:solidFill>
                <a:latin typeface="+mj-lt"/>
              </a:defRPr>
            </a:lvl1pPr>
            <a:lvl2pPr>
              <a:defRPr lang="en-IN" sz="1299" b="0" kern="1200" dirty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de-DE" noProof="0"/>
              <a:t>Click to edit Master text</a:t>
            </a:r>
          </a:p>
          <a:p>
            <a:pPr marL="0" lvl="1" indent="0" algn="l" defTabSz="913943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70000"/>
              <a:buFont typeface="Arial" pitchFamily="34" charset="0"/>
              <a:buNone/>
            </a:pPr>
            <a:r>
              <a:rPr lang="de-DE" noProof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7869961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39">
          <p15:clr>
            <a:srgbClr val="FBAE40"/>
          </p15:clr>
        </p15:guide>
        <p15:guide id="2" orient="horz" pos="754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tandard slide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 userDrawn="1"/>
        </p:nvSpPr>
        <p:spPr>
          <a:xfrm>
            <a:off x="609442" y="519430"/>
            <a:ext cx="933842" cy="0"/>
          </a:xfrm>
          <a:custGeom>
            <a:avLst/>
            <a:gdLst/>
            <a:ahLst/>
            <a:cxnLst/>
            <a:rect l="l" t="t" r="r" b="b"/>
            <a:pathLst>
              <a:path w="934085">
                <a:moveTo>
                  <a:pt x="0" y="0"/>
                </a:moveTo>
                <a:lnTo>
                  <a:pt x="933665" y="0"/>
                </a:lnTo>
              </a:path>
            </a:pathLst>
          </a:custGeom>
          <a:ln w="50800"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09442" y="876550"/>
            <a:ext cx="10977142" cy="421200"/>
          </a:xfrm>
        </p:spPr>
        <p:txBody>
          <a:bodyPr anchor="t"/>
          <a:lstStyle>
            <a:lvl1pPr>
              <a:defRPr sz="2599" b="0">
                <a:solidFill>
                  <a:srgbClr val="2E2E38"/>
                </a:solidFill>
              </a:defRPr>
            </a:lvl1pPr>
          </a:lstStyle>
          <a:p>
            <a:pPr lvl="0"/>
            <a:r>
              <a:rPr lang="de-DE" noProof="0"/>
              <a:t>Click to edit Master text styles</a:t>
            </a:r>
          </a:p>
        </p:txBody>
      </p: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11059670" y="498475"/>
            <a:ext cx="526913" cy="539750"/>
            <a:chOff x="7039" y="314"/>
            <a:chExt cx="332" cy="340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7039" y="314"/>
              <a:ext cx="332" cy="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7042" y="486"/>
              <a:ext cx="134" cy="168"/>
            </a:xfrm>
            <a:custGeom>
              <a:avLst/>
              <a:gdLst>
                <a:gd name="T0" fmla="*/ 352 w 940"/>
                <a:gd name="T1" fmla="*/ 713 h 1178"/>
                <a:gd name="T2" fmla="*/ 777 w 940"/>
                <a:gd name="T3" fmla="*/ 713 h 1178"/>
                <a:gd name="T4" fmla="*/ 777 w 940"/>
                <a:gd name="T5" fmla="*/ 466 h 1178"/>
                <a:gd name="T6" fmla="*/ 352 w 940"/>
                <a:gd name="T7" fmla="*/ 466 h 1178"/>
                <a:gd name="T8" fmla="*/ 352 w 940"/>
                <a:gd name="T9" fmla="*/ 271 h 1178"/>
                <a:gd name="T10" fmla="*/ 822 w 940"/>
                <a:gd name="T11" fmla="*/ 271 h 1178"/>
                <a:gd name="T12" fmla="*/ 666 w 940"/>
                <a:gd name="T13" fmla="*/ 0 h 1178"/>
                <a:gd name="T14" fmla="*/ 0 w 940"/>
                <a:gd name="T15" fmla="*/ 0 h 1178"/>
                <a:gd name="T16" fmla="*/ 0 w 940"/>
                <a:gd name="T17" fmla="*/ 1178 h 1178"/>
                <a:gd name="T18" fmla="*/ 940 w 940"/>
                <a:gd name="T19" fmla="*/ 1178 h 1178"/>
                <a:gd name="T20" fmla="*/ 940 w 940"/>
                <a:gd name="T21" fmla="*/ 907 h 1178"/>
                <a:gd name="T22" fmla="*/ 352 w 940"/>
                <a:gd name="T23" fmla="*/ 907 h 1178"/>
                <a:gd name="T24" fmla="*/ 352 w 940"/>
                <a:gd name="T25" fmla="*/ 713 h 1178"/>
                <a:gd name="T26" fmla="*/ 352 w 940"/>
                <a:gd name="T27" fmla="*/ 713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0" h="1178">
                  <a:moveTo>
                    <a:pt x="352" y="713"/>
                  </a:moveTo>
                  <a:lnTo>
                    <a:pt x="777" y="713"/>
                  </a:lnTo>
                  <a:lnTo>
                    <a:pt x="777" y="466"/>
                  </a:lnTo>
                  <a:lnTo>
                    <a:pt x="352" y="466"/>
                  </a:lnTo>
                  <a:lnTo>
                    <a:pt x="352" y="271"/>
                  </a:lnTo>
                  <a:lnTo>
                    <a:pt x="822" y="271"/>
                  </a:lnTo>
                  <a:lnTo>
                    <a:pt x="666" y="0"/>
                  </a:lnTo>
                  <a:lnTo>
                    <a:pt x="0" y="0"/>
                  </a:lnTo>
                  <a:lnTo>
                    <a:pt x="0" y="1178"/>
                  </a:lnTo>
                  <a:lnTo>
                    <a:pt x="940" y="1178"/>
                  </a:lnTo>
                  <a:lnTo>
                    <a:pt x="940" y="907"/>
                  </a:lnTo>
                  <a:lnTo>
                    <a:pt x="352" y="907"/>
                  </a:lnTo>
                  <a:lnTo>
                    <a:pt x="352" y="713"/>
                  </a:lnTo>
                  <a:lnTo>
                    <a:pt x="352" y="713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7153" y="486"/>
              <a:ext cx="168" cy="168"/>
            </a:xfrm>
            <a:custGeom>
              <a:avLst/>
              <a:gdLst>
                <a:gd name="T0" fmla="*/ 789 w 1174"/>
                <a:gd name="T1" fmla="*/ 0 h 1178"/>
                <a:gd name="T2" fmla="*/ 589 w 1174"/>
                <a:gd name="T3" fmla="*/ 385 h 1178"/>
                <a:gd name="T4" fmla="*/ 390 w 1174"/>
                <a:gd name="T5" fmla="*/ 0 h 1178"/>
                <a:gd name="T6" fmla="*/ 0 w 1174"/>
                <a:gd name="T7" fmla="*/ 0 h 1178"/>
                <a:gd name="T8" fmla="*/ 411 w 1174"/>
                <a:gd name="T9" fmla="*/ 713 h 1178"/>
                <a:gd name="T10" fmla="*/ 411 w 1174"/>
                <a:gd name="T11" fmla="*/ 1178 h 1178"/>
                <a:gd name="T12" fmla="*/ 762 w 1174"/>
                <a:gd name="T13" fmla="*/ 1178 h 1178"/>
                <a:gd name="T14" fmla="*/ 762 w 1174"/>
                <a:gd name="T15" fmla="*/ 713 h 1178"/>
                <a:gd name="T16" fmla="*/ 1174 w 1174"/>
                <a:gd name="T17" fmla="*/ 0 h 1178"/>
                <a:gd name="T18" fmla="*/ 789 w 1174"/>
                <a:gd name="T19" fmla="*/ 0 h 1178"/>
                <a:gd name="T20" fmla="*/ 789 w 1174"/>
                <a:gd name="T21" fmla="*/ 0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4" h="1178">
                  <a:moveTo>
                    <a:pt x="789" y="0"/>
                  </a:moveTo>
                  <a:lnTo>
                    <a:pt x="589" y="385"/>
                  </a:lnTo>
                  <a:lnTo>
                    <a:pt x="390" y="0"/>
                  </a:lnTo>
                  <a:lnTo>
                    <a:pt x="0" y="0"/>
                  </a:lnTo>
                  <a:lnTo>
                    <a:pt x="411" y="713"/>
                  </a:lnTo>
                  <a:lnTo>
                    <a:pt x="411" y="1178"/>
                  </a:lnTo>
                  <a:lnTo>
                    <a:pt x="762" y="1178"/>
                  </a:lnTo>
                  <a:lnTo>
                    <a:pt x="762" y="713"/>
                  </a:lnTo>
                  <a:lnTo>
                    <a:pt x="1174" y="0"/>
                  </a:lnTo>
                  <a:lnTo>
                    <a:pt x="789" y="0"/>
                  </a:lnTo>
                  <a:lnTo>
                    <a:pt x="789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7039" y="314"/>
              <a:ext cx="332" cy="121"/>
            </a:xfrm>
            <a:custGeom>
              <a:avLst/>
              <a:gdLst>
                <a:gd name="T0" fmla="*/ 2324 w 2324"/>
                <a:gd name="T1" fmla="*/ 0 h 849"/>
                <a:gd name="T2" fmla="*/ 0 w 2324"/>
                <a:gd name="T3" fmla="*/ 849 h 849"/>
                <a:gd name="T4" fmla="*/ 2324 w 2324"/>
                <a:gd name="T5" fmla="*/ 438 h 849"/>
                <a:gd name="T6" fmla="*/ 2324 w 2324"/>
                <a:gd name="T7" fmla="*/ 0 h 849"/>
                <a:gd name="T8" fmla="*/ 2324 w 2324"/>
                <a:gd name="T9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4" h="849">
                  <a:moveTo>
                    <a:pt x="2324" y="0"/>
                  </a:moveTo>
                  <a:lnTo>
                    <a:pt x="0" y="849"/>
                  </a:lnTo>
                  <a:lnTo>
                    <a:pt x="2324" y="438"/>
                  </a:lnTo>
                  <a:lnTo>
                    <a:pt x="2324" y="0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6563B3-732E-4B7B-A150-88364D9355C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noProof="0"/>
              <a:t>KWS SAAT SE &amp; Co. KGaA Employee Engagement Survey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EA32EE-FEAA-414B-A84F-22B6615911D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85CD938-0673-446D-A42D-9588215C1A96}" type="slidenum">
              <a:rPr lang="de-DE" noProof="0" smtClean="0"/>
              <a:pPr/>
              <a:t>‹#›</a:t>
            </a:fld>
            <a:endParaRPr lang="de-DE" noProof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DB779F9B-80A0-4FA1-811A-3457054E5C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noProof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BB2FD7-D740-4EB7-B328-C92C171C2D7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441" y="1841500"/>
            <a:ext cx="10979466" cy="406800"/>
          </a:xfrm>
          <a:solidFill>
            <a:schemeClr val="tx2"/>
          </a:solidFill>
        </p:spPr>
        <p:txBody>
          <a:bodyPr lIns="180000" tIns="36000" rIns="36000" bIns="36000" anchor="ctr"/>
          <a:lstStyle>
            <a:lvl1pPr marL="0" algn="l" defTabSz="913943" rtl="0" eaLnBrk="1" latinLnBrk="0" hangingPunct="1">
              <a:lnSpc>
                <a:spcPct val="100000"/>
              </a:lnSpc>
              <a:spcBef>
                <a:spcPts val="475"/>
              </a:spcBef>
              <a:defRPr lang="en-US" sz="1599" b="0" kern="1200" dirty="0" smtClean="0">
                <a:solidFill>
                  <a:srgbClr val="2E2E38"/>
                </a:solidFill>
                <a:latin typeface="EYInterstate"/>
                <a:ea typeface="+mn-ea"/>
                <a:cs typeface="EYInterstate"/>
              </a:defRPr>
            </a:lvl1pPr>
            <a:lvl2pPr marL="0" algn="l" defTabSz="913943" rtl="0" eaLnBrk="1" latinLnBrk="0" hangingPunct="1">
              <a:lnSpc>
                <a:spcPct val="100000"/>
              </a:lnSpc>
              <a:spcBef>
                <a:spcPts val="200"/>
              </a:spcBef>
              <a:defRPr lang="en-US" sz="1599" kern="1200" dirty="0" smtClean="0">
                <a:solidFill>
                  <a:srgbClr val="2E2E38"/>
                </a:solidFill>
                <a:latin typeface="+mn-lt"/>
                <a:ea typeface="+mn-ea"/>
                <a:cs typeface="EYInterstate"/>
              </a:defRPr>
            </a:lvl2pPr>
          </a:lstStyle>
          <a:p>
            <a:pPr lvl="0"/>
            <a:r>
              <a:rPr lang="de-DE" noProof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5610339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-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 userDrawn="1"/>
        </p:nvSpPr>
        <p:spPr>
          <a:xfrm>
            <a:off x="609442" y="519430"/>
            <a:ext cx="933842" cy="0"/>
          </a:xfrm>
          <a:custGeom>
            <a:avLst/>
            <a:gdLst/>
            <a:ahLst/>
            <a:cxnLst/>
            <a:rect l="l" t="t" r="r" b="b"/>
            <a:pathLst>
              <a:path w="934085">
                <a:moveTo>
                  <a:pt x="0" y="0"/>
                </a:moveTo>
                <a:lnTo>
                  <a:pt x="933665" y="0"/>
                </a:lnTo>
              </a:path>
            </a:pathLst>
          </a:custGeom>
          <a:ln w="50800"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09442" y="876550"/>
            <a:ext cx="10977142" cy="421200"/>
          </a:xfrm>
        </p:spPr>
        <p:txBody>
          <a:bodyPr anchor="t"/>
          <a:lstStyle>
            <a:lvl1pPr>
              <a:defRPr sz="2599" b="0">
                <a:solidFill>
                  <a:srgbClr val="2E2E38"/>
                </a:solidFill>
              </a:defRPr>
            </a:lvl1pPr>
          </a:lstStyle>
          <a:p>
            <a:pPr lvl="0"/>
            <a:r>
              <a:rPr lang="de-DE" noProof="0"/>
              <a:t>Click to edit Master text styles</a:t>
            </a:r>
          </a:p>
        </p:txBody>
      </p:sp>
      <p:sp>
        <p:nvSpPr>
          <p:cNvPr id="10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09442" y="1809752"/>
            <a:ext cx="10977142" cy="4391025"/>
          </a:xfrm>
        </p:spPr>
        <p:txBody>
          <a:bodyPr>
            <a:noAutofit/>
          </a:bodyPr>
          <a:lstStyle>
            <a:lvl1pPr>
              <a:defRPr>
                <a:solidFill>
                  <a:srgbClr val="2E2E38"/>
                </a:solidFill>
              </a:defRPr>
            </a:lvl1pPr>
            <a:lvl2pPr>
              <a:defRPr>
                <a:solidFill>
                  <a:srgbClr val="2E2E38"/>
                </a:solidFill>
              </a:defRPr>
            </a:lvl2pPr>
            <a:lvl3pPr>
              <a:defRPr>
                <a:solidFill>
                  <a:srgbClr val="2E2E38"/>
                </a:solidFill>
              </a:defRPr>
            </a:lvl3pPr>
            <a:lvl4pPr>
              <a:defRPr>
                <a:solidFill>
                  <a:srgbClr val="2E2E38"/>
                </a:solidFill>
              </a:defRPr>
            </a:lvl4pPr>
            <a:lvl5pPr marL="539730" indent="-179910">
              <a:buFont typeface="EYInterstate" panose="02000503020000020004" pitchFamily="2" charset="0"/>
              <a:buChar char="•"/>
              <a:defRPr>
                <a:solidFill>
                  <a:srgbClr val="2E2E38"/>
                </a:solidFill>
              </a:defRPr>
            </a:lvl5pPr>
          </a:lstStyle>
          <a:p>
            <a:pPr lvl="0"/>
            <a:r>
              <a:rPr lang="de-DE" noProof="0"/>
              <a:t>Click to edit Master text styles</a:t>
            </a:r>
          </a:p>
          <a:p>
            <a:pPr lvl="1"/>
            <a:r>
              <a:rPr lang="de-DE" noProof="0"/>
              <a:t>Second level</a:t>
            </a:r>
          </a:p>
          <a:p>
            <a:pPr lvl="2"/>
            <a:r>
              <a:rPr lang="de-DE" noProof="0"/>
              <a:t>Third level</a:t>
            </a:r>
          </a:p>
          <a:p>
            <a:pPr lvl="3"/>
            <a:r>
              <a:rPr lang="de-DE" noProof="0"/>
              <a:t>Fourth level</a:t>
            </a:r>
          </a:p>
          <a:p>
            <a:pPr lvl="4"/>
            <a:r>
              <a:rPr lang="de-DE" noProof="0"/>
              <a:t>Fifth level</a:t>
            </a:r>
          </a:p>
        </p:txBody>
      </p: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11059670" y="498475"/>
            <a:ext cx="526913" cy="539750"/>
            <a:chOff x="7039" y="314"/>
            <a:chExt cx="332" cy="340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7039" y="314"/>
              <a:ext cx="332" cy="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7042" y="486"/>
              <a:ext cx="134" cy="168"/>
            </a:xfrm>
            <a:custGeom>
              <a:avLst/>
              <a:gdLst>
                <a:gd name="T0" fmla="*/ 352 w 940"/>
                <a:gd name="T1" fmla="*/ 713 h 1178"/>
                <a:gd name="T2" fmla="*/ 777 w 940"/>
                <a:gd name="T3" fmla="*/ 713 h 1178"/>
                <a:gd name="T4" fmla="*/ 777 w 940"/>
                <a:gd name="T5" fmla="*/ 466 h 1178"/>
                <a:gd name="T6" fmla="*/ 352 w 940"/>
                <a:gd name="T7" fmla="*/ 466 h 1178"/>
                <a:gd name="T8" fmla="*/ 352 w 940"/>
                <a:gd name="T9" fmla="*/ 271 h 1178"/>
                <a:gd name="T10" fmla="*/ 822 w 940"/>
                <a:gd name="T11" fmla="*/ 271 h 1178"/>
                <a:gd name="T12" fmla="*/ 666 w 940"/>
                <a:gd name="T13" fmla="*/ 0 h 1178"/>
                <a:gd name="T14" fmla="*/ 0 w 940"/>
                <a:gd name="T15" fmla="*/ 0 h 1178"/>
                <a:gd name="T16" fmla="*/ 0 w 940"/>
                <a:gd name="T17" fmla="*/ 1178 h 1178"/>
                <a:gd name="T18" fmla="*/ 940 w 940"/>
                <a:gd name="T19" fmla="*/ 1178 h 1178"/>
                <a:gd name="T20" fmla="*/ 940 w 940"/>
                <a:gd name="T21" fmla="*/ 907 h 1178"/>
                <a:gd name="T22" fmla="*/ 352 w 940"/>
                <a:gd name="T23" fmla="*/ 907 h 1178"/>
                <a:gd name="T24" fmla="*/ 352 w 940"/>
                <a:gd name="T25" fmla="*/ 713 h 1178"/>
                <a:gd name="T26" fmla="*/ 352 w 940"/>
                <a:gd name="T27" fmla="*/ 713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0" h="1178">
                  <a:moveTo>
                    <a:pt x="352" y="713"/>
                  </a:moveTo>
                  <a:lnTo>
                    <a:pt x="777" y="713"/>
                  </a:lnTo>
                  <a:lnTo>
                    <a:pt x="777" y="466"/>
                  </a:lnTo>
                  <a:lnTo>
                    <a:pt x="352" y="466"/>
                  </a:lnTo>
                  <a:lnTo>
                    <a:pt x="352" y="271"/>
                  </a:lnTo>
                  <a:lnTo>
                    <a:pt x="822" y="271"/>
                  </a:lnTo>
                  <a:lnTo>
                    <a:pt x="666" y="0"/>
                  </a:lnTo>
                  <a:lnTo>
                    <a:pt x="0" y="0"/>
                  </a:lnTo>
                  <a:lnTo>
                    <a:pt x="0" y="1178"/>
                  </a:lnTo>
                  <a:lnTo>
                    <a:pt x="940" y="1178"/>
                  </a:lnTo>
                  <a:lnTo>
                    <a:pt x="940" y="907"/>
                  </a:lnTo>
                  <a:lnTo>
                    <a:pt x="352" y="907"/>
                  </a:lnTo>
                  <a:lnTo>
                    <a:pt x="352" y="713"/>
                  </a:lnTo>
                  <a:lnTo>
                    <a:pt x="352" y="713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7153" y="486"/>
              <a:ext cx="168" cy="168"/>
            </a:xfrm>
            <a:custGeom>
              <a:avLst/>
              <a:gdLst>
                <a:gd name="T0" fmla="*/ 789 w 1174"/>
                <a:gd name="T1" fmla="*/ 0 h 1178"/>
                <a:gd name="T2" fmla="*/ 589 w 1174"/>
                <a:gd name="T3" fmla="*/ 385 h 1178"/>
                <a:gd name="T4" fmla="*/ 390 w 1174"/>
                <a:gd name="T5" fmla="*/ 0 h 1178"/>
                <a:gd name="T6" fmla="*/ 0 w 1174"/>
                <a:gd name="T7" fmla="*/ 0 h 1178"/>
                <a:gd name="T8" fmla="*/ 411 w 1174"/>
                <a:gd name="T9" fmla="*/ 713 h 1178"/>
                <a:gd name="T10" fmla="*/ 411 w 1174"/>
                <a:gd name="T11" fmla="*/ 1178 h 1178"/>
                <a:gd name="T12" fmla="*/ 762 w 1174"/>
                <a:gd name="T13" fmla="*/ 1178 h 1178"/>
                <a:gd name="T14" fmla="*/ 762 w 1174"/>
                <a:gd name="T15" fmla="*/ 713 h 1178"/>
                <a:gd name="T16" fmla="*/ 1174 w 1174"/>
                <a:gd name="T17" fmla="*/ 0 h 1178"/>
                <a:gd name="T18" fmla="*/ 789 w 1174"/>
                <a:gd name="T19" fmla="*/ 0 h 1178"/>
                <a:gd name="T20" fmla="*/ 789 w 1174"/>
                <a:gd name="T21" fmla="*/ 0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4" h="1178">
                  <a:moveTo>
                    <a:pt x="789" y="0"/>
                  </a:moveTo>
                  <a:lnTo>
                    <a:pt x="589" y="385"/>
                  </a:lnTo>
                  <a:lnTo>
                    <a:pt x="390" y="0"/>
                  </a:lnTo>
                  <a:lnTo>
                    <a:pt x="0" y="0"/>
                  </a:lnTo>
                  <a:lnTo>
                    <a:pt x="411" y="713"/>
                  </a:lnTo>
                  <a:lnTo>
                    <a:pt x="411" y="1178"/>
                  </a:lnTo>
                  <a:lnTo>
                    <a:pt x="762" y="1178"/>
                  </a:lnTo>
                  <a:lnTo>
                    <a:pt x="762" y="713"/>
                  </a:lnTo>
                  <a:lnTo>
                    <a:pt x="1174" y="0"/>
                  </a:lnTo>
                  <a:lnTo>
                    <a:pt x="789" y="0"/>
                  </a:lnTo>
                  <a:lnTo>
                    <a:pt x="789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7039" y="314"/>
              <a:ext cx="332" cy="121"/>
            </a:xfrm>
            <a:custGeom>
              <a:avLst/>
              <a:gdLst>
                <a:gd name="T0" fmla="*/ 2324 w 2324"/>
                <a:gd name="T1" fmla="*/ 0 h 849"/>
                <a:gd name="T2" fmla="*/ 0 w 2324"/>
                <a:gd name="T3" fmla="*/ 849 h 849"/>
                <a:gd name="T4" fmla="*/ 2324 w 2324"/>
                <a:gd name="T5" fmla="*/ 438 h 849"/>
                <a:gd name="T6" fmla="*/ 2324 w 2324"/>
                <a:gd name="T7" fmla="*/ 0 h 849"/>
                <a:gd name="T8" fmla="*/ 2324 w 2324"/>
                <a:gd name="T9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4" h="849">
                  <a:moveTo>
                    <a:pt x="2324" y="0"/>
                  </a:moveTo>
                  <a:lnTo>
                    <a:pt x="0" y="849"/>
                  </a:lnTo>
                  <a:lnTo>
                    <a:pt x="2324" y="438"/>
                  </a:lnTo>
                  <a:lnTo>
                    <a:pt x="2324" y="0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6563B3-732E-4B7B-A150-88364D9355C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noProof="0"/>
              <a:t>KWS SAAT SE &amp; Co. KGaA Employee Engagement Survey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EA32EE-FEAA-414B-A84F-22B6615911D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85CD938-0673-446D-A42D-9588215C1A96}" type="slidenum">
              <a:rPr lang="de-DE" noProof="0" smtClean="0"/>
              <a:pPr/>
              <a:t>‹#›</a:t>
            </a:fld>
            <a:endParaRPr lang="de-DE" noProof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DB779F9B-80A0-4FA1-811A-3457054E5C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4995773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andard slide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 userDrawn="1"/>
        </p:nvSpPr>
        <p:spPr>
          <a:xfrm>
            <a:off x="609442" y="519430"/>
            <a:ext cx="933842" cy="0"/>
          </a:xfrm>
          <a:custGeom>
            <a:avLst/>
            <a:gdLst/>
            <a:ahLst/>
            <a:cxnLst/>
            <a:rect l="l" t="t" r="r" b="b"/>
            <a:pathLst>
              <a:path w="934085">
                <a:moveTo>
                  <a:pt x="0" y="0"/>
                </a:moveTo>
                <a:lnTo>
                  <a:pt x="933665" y="0"/>
                </a:lnTo>
              </a:path>
            </a:pathLst>
          </a:custGeom>
          <a:ln w="50800"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09442" y="876550"/>
            <a:ext cx="10977142" cy="421200"/>
          </a:xfrm>
        </p:spPr>
        <p:txBody>
          <a:bodyPr anchor="t"/>
          <a:lstStyle>
            <a:lvl1pPr>
              <a:defRPr sz="2599" b="0">
                <a:solidFill>
                  <a:srgbClr val="2E2E38"/>
                </a:solidFill>
              </a:defRPr>
            </a:lvl1pPr>
          </a:lstStyle>
          <a:p>
            <a:pPr lvl="0"/>
            <a:r>
              <a:rPr lang="de-DE" noProof="0"/>
              <a:t>Click to edit Master text styles</a:t>
            </a:r>
          </a:p>
        </p:txBody>
      </p: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11059670" y="498475"/>
            <a:ext cx="526913" cy="539750"/>
            <a:chOff x="7039" y="314"/>
            <a:chExt cx="332" cy="340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7039" y="314"/>
              <a:ext cx="332" cy="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7042" y="486"/>
              <a:ext cx="134" cy="168"/>
            </a:xfrm>
            <a:custGeom>
              <a:avLst/>
              <a:gdLst>
                <a:gd name="T0" fmla="*/ 352 w 940"/>
                <a:gd name="T1" fmla="*/ 713 h 1178"/>
                <a:gd name="T2" fmla="*/ 777 w 940"/>
                <a:gd name="T3" fmla="*/ 713 h 1178"/>
                <a:gd name="T4" fmla="*/ 777 w 940"/>
                <a:gd name="T5" fmla="*/ 466 h 1178"/>
                <a:gd name="T6" fmla="*/ 352 w 940"/>
                <a:gd name="T7" fmla="*/ 466 h 1178"/>
                <a:gd name="T8" fmla="*/ 352 w 940"/>
                <a:gd name="T9" fmla="*/ 271 h 1178"/>
                <a:gd name="T10" fmla="*/ 822 w 940"/>
                <a:gd name="T11" fmla="*/ 271 h 1178"/>
                <a:gd name="T12" fmla="*/ 666 w 940"/>
                <a:gd name="T13" fmla="*/ 0 h 1178"/>
                <a:gd name="T14" fmla="*/ 0 w 940"/>
                <a:gd name="T15" fmla="*/ 0 h 1178"/>
                <a:gd name="T16" fmla="*/ 0 w 940"/>
                <a:gd name="T17" fmla="*/ 1178 h 1178"/>
                <a:gd name="T18" fmla="*/ 940 w 940"/>
                <a:gd name="T19" fmla="*/ 1178 h 1178"/>
                <a:gd name="T20" fmla="*/ 940 w 940"/>
                <a:gd name="T21" fmla="*/ 907 h 1178"/>
                <a:gd name="T22" fmla="*/ 352 w 940"/>
                <a:gd name="T23" fmla="*/ 907 h 1178"/>
                <a:gd name="T24" fmla="*/ 352 w 940"/>
                <a:gd name="T25" fmla="*/ 713 h 1178"/>
                <a:gd name="T26" fmla="*/ 352 w 940"/>
                <a:gd name="T27" fmla="*/ 713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0" h="1178">
                  <a:moveTo>
                    <a:pt x="352" y="713"/>
                  </a:moveTo>
                  <a:lnTo>
                    <a:pt x="777" y="713"/>
                  </a:lnTo>
                  <a:lnTo>
                    <a:pt x="777" y="466"/>
                  </a:lnTo>
                  <a:lnTo>
                    <a:pt x="352" y="466"/>
                  </a:lnTo>
                  <a:lnTo>
                    <a:pt x="352" y="271"/>
                  </a:lnTo>
                  <a:lnTo>
                    <a:pt x="822" y="271"/>
                  </a:lnTo>
                  <a:lnTo>
                    <a:pt x="666" y="0"/>
                  </a:lnTo>
                  <a:lnTo>
                    <a:pt x="0" y="0"/>
                  </a:lnTo>
                  <a:lnTo>
                    <a:pt x="0" y="1178"/>
                  </a:lnTo>
                  <a:lnTo>
                    <a:pt x="940" y="1178"/>
                  </a:lnTo>
                  <a:lnTo>
                    <a:pt x="940" y="907"/>
                  </a:lnTo>
                  <a:lnTo>
                    <a:pt x="352" y="907"/>
                  </a:lnTo>
                  <a:lnTo>
                    <a:pt x="352" y="713"/>
                  </a:lnTo>
                  <a:lnTo>
                    <a:pt x="352" y="713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7153" y="486"/>
              <a:ext cx="168" cy="168"/>
            </a:xfrm>
            <a:custGeom>
              <a:avLst/>
              <a:gdLst>
                <a:gd name="T0" fmla="*/ 789 w 1174"/>
                <a:gd name="T1" fmla="*/ 0 h 1178"/>
                <a:gd name="T2" fmla="*/ 589 w 1174"/>
                <a:gd name="T3" fmla="*/ 385 h 1178"/>
                <a:gd name="T4" fmla="*/ 390 w 1174"/>
                <a:gd name="T5" fmla="*/ 0 h 1178"/>
                <a:gd name="T6" fmla="*/ 0 w 1174"/>
                <a:gd name="T7" fmla="*/ 0 h 1178"/>
                <a:gd name="T8" fmla="*/ 411 w 1174"/>
                <a:gd name="T9" fmla="*/ 713 h 1178"/>
                <a:gd name="T10" fmla="*/ 411 w 1174"/>
                <a:gd name="T11" fmla="*/ 1178 h 1178"/>
                <a:gd name="T12" fmla="*/ 762 w 1174"/>
                <a:gd name="T13" fmla="*/ 1178 h 1178"/>
                <a:gd name="T14" fmla="*/ 762 w 1174"/>
                <a:gd name="T15" fmla="*/ 713 h 1178"/>
                <a:gd name="T16" fmla="*/ 1174 w 1174"/>
                <a:gd name="T17" fmla="*/ 0 h 1178"/>
                <a:gd name="T18" fmla="*/ 789 w 1174"/>
                <a:gd name="T19" fmla="*/ 0 h 1178"/>
                <a:gd name="T20" fmla="*/ 789 w 1174"/>
                <a:gd name="T21" fmla="*/ 0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4" h="1178">
                  <a:moveTo>
                    <a:pt x="789" y="0"/>
                  </a:moveTo>
                  <a:lnTo>
                    <a:pt x="589" y="385"/>
                  </a:lnTo>
                  <a:lnTo>
                    <a:pt x="390" y="0"/>
                  </a:lnTo>
                  <a:lnTo>
                    <a:pt x="0" y="0"/>
                  </a:lnTo>
                  <a:lnTo>
                    <a:pt x="411" y="713"/>
                  </a:lnTo>
                  <a:lnTo>
                    <a:pt x="411" y="1178"/>
                  </a:lnTo>
                  <a:lnTo>
                    <a:pt x="762" y="1178"/>
                  </a:lnTo>
                  <a:lnTo>
                    <a:pt x="762" y="713"/>
                  </a:lnTo>
                  <a:lnTo>
                    <a:pt x="1174" y="0"/>
                  </a:lnTo>
                  <a:lnTo>
                    <a:pt x="789" y="0"/>
                  </a:lnTo>
                  <a:lnTo>
                    <a:pt x="789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7039" y="314"/>
              <a:ext cx="332" cy="121"/>
            </a:xfrm>
            <a:custGeom>
              <a:avLst/>
              <a:gdLst>
                <a:gd name="T0" fmla="*/ 2324 w 2324"/>
                <a:gd name="T1" fmla="*/ 0 h 849"/>
                <a:gd name="T2" fmla="*/ 0 w 2324"/>
                <a:gd name="T3" fmla="*/ 849 h 849"/>
                <a:gd name="T4" fmla="*/ 2324 w 2324"/>
                <a:gd name="T5" fmla="*/ 438 h 849"/>
                <a:gd name="T6" fmla="*/ 2324 w 2324"/>
                <a:gd name="T7" fmla="*/ 0 h 849"/>
                <a:gd name="T8" fmla="*/ 2324 w 2324"/>
                <a:gd name="T9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4" h="849">
                  <a:moveTo>
                    <a:pt x="2324" y="0"/>
                  </a:moveTo>
                  <a:lnTo>
                    <a:pt x="0" y="849"/>
                  </a:lnTo>
                  <a:lnTo>
                    <a:pt x="2324" y="438"/>
                  </a:lnTo>
                  <a:lnTo>
                    <a:pt x="2324" y="0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6563B3-732E-4B7B-A150-88364D9355C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noProof="0"/>
              <a:t>KWS SAAT SE &amp; Co. KGaA Employee Engagement Survey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EA32EE-FEAA-414B-A84F-22B6615911D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85CD938-0673-446D-A42D-9588215C1A96}" type="slidenum">
              <a:rPr lang="de-DE" noProof="0" smtClean="0"/>
              <a:pPr/>
              <a:t>‹#›</a:t>
            </a:fld>
            <a:endParaRPr lang="de-DE" noProof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DB779F9B-80A0-4FA1-811A-3457054E5C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noProof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BB2FD7-D740-4EB7-B328-C92C171C2D7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441" y="1841500"/>
            <a:ext cx="10979466" cy="406800"/>
          </a:xfrm>
          <a:solidFill>
            <a:schemeClr val="tx2"/>
          </a:solidFill>
        </p:spPr>
        <p:txBody>
          <a:bodyPr lIns="180000" tIns="36000" rIns="36000" bIns="36000" anchor="ctr"/>
          <a:lstStyle>
            <a:lvl1pPr marL="0" algn="l" defTabSz="913943" rtl="0" eaLnBrk="1" latinLnBrk="0" hangingPunct="1">
              <a:lnSpc>
                <a:spcPct val="100000"/>
              </a:lnSpc>
              <a:spcBef>
                <a:spcPts val="475"/>
              </a:spcBef>
              <a:defRPr lang="en-US" sz="1599" b="0" kern="1200" dirty="0" smtClean="0">
                <a:solidFill>
                  <a:srgbClr val="2E2E38"/>
                </a:solidFill>
                <a:latin typeface="EYInterstate"/>
                <a:ea typeface="+mn-ea"/>
                <a:cs typeface="EYInterstate"/>
              </a:defRPr>
            </a:lvl1pPr>
            <a:lvl2pPr marL="0" algn="l" defTabSz="913943" rtl="0" eaLnBrk="1" latinLnBrk="0" hangingPunct="1">
              <a:lnSpc>
                <a:spcPct val="100000"/>
              </a:lnSpc>
              <a:spcBef>
                <a:spcPts val="200"/>
              </a:spcBef>
              <a:defRPr lang="en-US" sz="1599" kern="1200" dirty="0" smtClean="0">
                <a:solidFill>
                  <a:srgbClr val="2E2E38"/>
                </a:solidFill>
                <a:latin typeface="+mn-lt"/>
                <a:ea typeface="+mn-ea"/>
                <a:cs typeface="EYInterstate"/>
              </a:defRPr>
            </a:lvl2pPr>
          </a:lstStyle>
          <a:p>
            <a:pPr lvl="0"/>
            <a:r>
              <a:rPr lang="de-DE" noProof="0"/>
              <a:t>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F7793EB-8236-4F6C-96C7-12226A77B7D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442" y="2334260"/>
            <a:ext cx="3407593" cy="1139190"/>
          </a:xfrm>
          <a:solidFill>
            <a:srgbClr val="F6F6FA"/>
          </a:solidFill>
        </p:spPr>
        <p:txBody>
          <a:bodyPr lIns="180000" tIns="72000" rIns="72000" bIns="72000"/>
          <a:lstStyle>
            <a:lvl1pPr marL="0" algn="l" defTabSz="913943" rtl="0" eaLnBrk="1" latinLnBrk="0" hangingPunct="1">
              <a:defRPr lang="en-US" sz="1599" b="0" kern="1200" dirty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1pPr>
            <a:lvl2pPr>
              <a:defRPr sz="1299"/>
            </a:lvl2pPr>
            <a:lvl3pPr marL="179910" indent="-179910">
              <a:defRPr sz="1299"/>
            </a:lvl3pPr>
            <a:lvl4pPr marL="359820" indent="-179910">
              <a:defRPr sz="1299"/>
            </a:lvl4pPr>
            <a:lvl5pPr marL="539730" indent="-179910">
              <a:defRPr sz="1299"/>
            </a:lvl5pPr>
          </a:lstStyle>
          <a:p>
            <a:pPr lvl="0"/>
            <a:r>
              <a:rPr lang="de-DE" noProof="0"/>
              <a:t>Edit Master text styles</a:t>
            </a:r>
          </a:p>
        </p:txBody>
      </p:sp>
      <p:sp>
        <p:nvSpPr>
          <p:cNvPr id="21" name="object 8">
            <a:extLst>
              <a:ext uri="{FF2B5EF4-FFF2-40B4-BE49-F238E27FC236}">
                <a16:creationId xmlns:a16="http://schemas.microsoft.com/office/drawing/2014/main" id="{BC53528A-E680-4F43-9FD3-E2A4CFD310EB}"/>
              </a:ext>
            </a:extLst>
          </p:cNvPr>
          <p:cNvSpPr/>
          <p:nvPr userDrawn="1"/>
        </p:nvSpPr>
        <p:spPr>
          <a:xfrm>
            <a:off x="628093" y="3560283"/>
            <a:ext cx="10939479" cy="0"/>
          </a:xfrm>
          <a:custGeom>
            <a:avLst/>
            <a:gdLst/>
            <a:ahLst/>
            <a:cxnLst/>
            <a:rect l="l" t="t" r="r" b="b"/>
            <a:pathLst>
              <a:path w="11175365">
                <a:moveTo>
                  <a:pt x="0" y="0"/>
                </a:moveTo>
                <a:lnTo>
                  <a:pt x="11175365" y="0"/>
                </a:lnTo>
              </a:path>
            </a:pathLst>
          </a:custGeom>
          <a:ln w="3175">
            <a:solidFill>
              <a:srgbClr val="C4C4CD"/>
            </a:solidFill>
            <a:prstDash val="sysDash"/>
          </a:ln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5B3EA794-F2B7-49C2-A34E-F0E4D7F843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09442" y="3647117"/>
            <a:ext cx="3407593" cy="1139190"/>
          </a:xfrm>
          <a:solidFill>
            <a:srgbClr val="F6F6FA"/>
          </a:solidFill>
        </p:spPr>
        <p:txBody>
          <a:bodyPr lIns="180000" tIns="72000" rIns="72000" bIns="72000"/>
          <a:lstStyle>
            <a:lvl1pPr marL="0" algn="l" defTabSz="913943" rtl="0" eaLnBrk="1" latinLnBrk="0" hangingPunct="1">
              <a:defRPr lang="en-US" sz="1599" b="0" kern="1200" dirty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1pPr>
            <a:lvl2pPr>
              <a:defRPr sz="1299"/>
            </a:lvl2pPr>
            <a:lvl3pPr marL="179910" indent="-179910">
              <a:defRPr sz="1299"/>
            </a:lvl3pPr>
            <a:lvl4pPr marL="359820" indent="-179910">
              <a:defRPr sz="1299"/>
            </a:lvl4pPr>
            <a:lvl5pPr marL="539730" indent="-179910">
              <a:defRPr sz="1299"/>
            </a:lvl5pPr>
          </a:lstStyle>
          <a:p>
            <a:pPr lvl="0"/>
            <a:r>
              <a:rPr lang="de-DE" noProof="0"/>
              <a:t>Edit Master text styles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AD35A8E-F428-4F68-B829-DE0FA6E03F7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09442" y="4959974"/>
            <a:ext cx="3407593" cy="1139190"/>
          </a:xfrm>
          <a:solidFill>
            <a:srgbClr val="F6F6FA"/>
          </a:solidFill>
        </p:spPr>
        <p:txBody>
          <a:bodyPr lIns="180000" tIns="72000" rIns="72000" bIns="72000"/>
          <a:lstStyle>
            <a:lvl1pPr marL="0" algn="l" defTabSz="913943" rtl="0" eaLnBrk="1" latinLnBrk="0" hangingPunct="1">
              <a:defRPr lang="en-US" sz="1599" b="0" kern="1200" dirty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1pPr>
            <a:lvl2pPr>
              <a:defRPr sz="1299"/>
            </a:lvl2pPr>
            <a:lvl3pPr marL="179910" indent="-179910">
              <a:defRPr sz="1299"/>
            </a:lvl3pPr>
            <a:lvl4pPr marL="359820" indent="-179910">
              <a:defRPr sz="1299"/>
            </a:lvl4pPr>
            <a:lvl5pPr marL="539730" indent="-179910">
              <a:defRPr sz="1299"/>
            </a:lvl5pPr>
          </a:lstStyle>
          <a:p>
            <a:pPr lvl="0"/>
            <a:r>
              <a:rPr lang="de-DE" noProof="0"/>
              <a:t>Edit Master text styles</a:t>
            </a:r>
          </a:p>
        </p:txBody>
      </p:sp>
      <p:sp>
        <p:nvSpPr>
          <p:cNvPr id="34" name="Text Placeholder 7">
            <a:extLst>
              <a:ext uri="{FF2B5EF4-FFF2-40B4-BE49-F238E27FC236}">
                <a16:creationId xmlns:a16="http://schemas.microsoft.com/office/drawing/2014/main" id="{9BADCE55-ADF4-4EDD-87B3-52AF82C7CEE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147586" y="2334260"/>
            <a:ext cx="7419986" cy="1139190"/>
          </a:xfrm>
          <a:noFill/>
        </p:spPr>
        <p:txBody>
          <a:bodyPr lIns="72000" tIns="72000" rIns="72000" bIns="72000"/>
          <a:lstStyle>
            <a:lvl1pPr marL="0" algn="l" defTabSz="913943" rtl="0" eaLnBrk="1" latinLnBrk="0" hangingPunct="1">
              <a:defRPr lang="de-DE" sz="1299" b="1" kern="1200" noProof="0" dirty="0" smtClean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1299" kern="1200" noProof="0" dirty="0" smtClean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2pPr>
            <a:lvl3pPr marL="179910" indent="-179910">
              <a:buClr>
                <a:schemeClr val="tx2"/>
              </a:buClr>
              <a:buSzPct val="100000"/>
              <a:buFont typeface="EYInterstate" panose="02000503020000020004" pitchFamily="2" charset="0"/>
              <a:buChar char="•"/>
              <a:defRPr lang="de-DE" sz="1299" kern="1200" noProof="0" dirty="0" smtClean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3pPr>
            <a:lvl4pPr marL="359820" indent="-179910">
              <a:buClr>
                <a:srgbClr val="2E2E38"/>
              </a:buClr>
              <a:buSzPct val="100000"/>
              <a:buFont typeface="EYInterstate" panose="02000503020000020004" pitchFamily="2" charset="0"/>
              <a:buChar char="•"/>
              <a:defRPr lang="de-DE" sz="1299" kern="1200" noProof="0" dirty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4pPr>
            <a:lvl5pPr marL="539730" indent="-179910">
              <a:defRPr sz="1299"/>
            </a:lvl5pPr>
          </a:lstStyle>
          <a:p>
            <a:pPr marL="0" lvl="0" indent="0" algn="l" defTabSz="913943" rtl="0" eaLnBrk="1" latinLnBrk="0" hangingPunct="1">
              <a:spcBef>
                <a:spcPts val="100"/>
              </a:spcBef>
              <a:spcAft>
                <a:spcPts val="100"/>
              </a:spcAft>
              <a:buClr>
                <a:schemeClr val="accent2"/>
              </a:buClr>
              <a:buSzPct val="70000"/>
              <a:buFont typeface="Arial" pitchFamily="34" charset="0"/>
              <a:buNone/>
            </a:pPr>
            <a:r>
              <a:rPr lang="de-DE" noProof="0"/>
              <a:t>Edit Master text styles</a:t>
            </a:r>
          </a:p>
          <a:p>
            <a:pPr marL="0" lvl="1" indent="0" algn="l" defTabSz="913943" rtl="0" eaLnBrk="1" latinLnBrk="0" hangingPunct="1">
              <a:spcBef>
                <a:spcPts val="100"/>
              </a:spcBef>
              <a:spcAft>
                <a:spcPts val="100"/>
              </a:spcAft>
              <a:buClr>
                <a:schemeClr val="accent2"/>
              </a:buClr>
              <a:buSzPct val="70000"/>
              <a:buFont typeface="Arial" pitchFamily="34" charset="0"/>
              <a:buNone/>
            </a:pPr>
            <a:r>
              <a:rPr lang="de-DE" noProof="0"/>
              <a:t>Second level</a:t>
            </a:r>
          </a:p>
          <a:p>
            <a:pPr marL="179910" lvl="2" indent="-179910" algn="l" defTabSz="913943" rtl="0" eaLnBrk="1" latinLnBrk="0" hangingPunct="1">
              <a:spcBef>
                <a:spcPts val="100"/>
              </a:spcBef>
              <a:spcAft>
                <a:spcPts val="100"/>
              </a:spcAft>
              <a:buClr>
                <a:schemeClr val="tx2"/>
              </a:buClr>
              <a:buSzPct val="100000"/>
              <a:buFont typeface="EYInterstate" panose="02000503020000020004" pitchFamily="2" charset="0"/>
              <a:buChar char="•"/>
            </a:pPr>
            <a:r>
              <a:rPr lang="de-DE" noProof="0"/>
              <a:t>First bullet</a:t>
            </a:r>
          </a:p>
          <a:p>
            <a:pPr marL="359820" lvl="3" indent="-179910" algn="l" defTabSz="913943" rtl="0" eaLnBrk="1" latinLnBrk="0" hangingPunct="1">
              <a:spcBef>
                <a:spcPts val="100"/>
              </a:spcBef>
              <a:spcAft>
                <a:spcPts val="100"/>
              </a:spcAft>
              <a:buClr>
                <a:srgbClr val="2E2E38"/>
              </a:buClr>
              <a:buSzPct val="100000"/>
              <a:buFont typeface="EYInterstate" panose="02000503020000020004" pitchFamily="2" charset="0"/>
              <a:buChar char="•"/>
            </a:pPr>
            <a:r>
              <a:rPr lang="de-DE" noProof="0"/>
              <a:t>Second bullet</a:t>
            </a:r>
          </a:p>
        </p:txBody>
      </p:sp>
      <p:sp>
        <p:nvSpPr>
          <p:cNvPr id="38" name="Text Placeholder 7">
            <a:extLst>
              <a:ext uri="{FF2B5EF4-FFF2-40B4-BE49-F238E27FC236}">
                <a16:creationId xmlns:a16="http://schemas.microsoft.com/office/drawing/2014/main" id="{6670EDD2-E2CA-4B59-99AE-4CC65143A13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147586" y="3647117"/>
            <a:ext cx="7419986" cy="1139190"/>
          </a:xfrm>
          <a:noFill/>
        </p:spPr>
        <p:txBody>
          <a:bodyPr lIns="72000" tIns="72000" rIns="72000" bIns="72000"/>
          <a:lstStyle>
            <a:lvl1pPr marL="0" algn="l" defTabSz="913943" rtl="0" eaLnBrk="1" latinLnBrk="0" hangingPunct="1">
              <a:defRPr lang="en-US" sz="1299" b="1" kern="1200" dirty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1pPr>
            <a:lvl2pPr>
              <a:defRPr sz="1299"/>
            </a:lvl2pPr>
            <a:lvl3pPr marL="179910" indent="-179910">
              <a:buClr>
                <a:schemeClr val="tx2"/>
              </a:buClr>
              <a:buSzPct val="100000"/>
              <a:buFont typeface="EYInterstate" panose="02000503020000020004" pitchFamily="2" charset="0"/>
              <a:buChar char="•"/>
              <a:defRPr sz="1299"/>
            </a:lvl3pPr>
            <a:lvl4pPr marL="359820" indent="-179910">
              <a:buClr>
                <a:schemeClr val="tx2"/>
              </a:buClr>
              <a:buSzPct val="100000"/>
              <a:buFont typeface="EYInterstate" panose="02000503020000020004" pitchFamily="2" charset="0"/>
              <a:buChar char="•"/>
              <a:defRPr lang="de-DE" sz="1299" kern="1200" noProof="0" dirty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4pPr>
            <a:lvl5pPr marL="539730" indent="-179910">
              <a:defRPr sz="1299"/>
            </a:lvl5pPr>
          </a:lstStyle>
          <a:p>
            <a:pPr lvl="0"/>
            <a:r>
              <a:rPr lang="de-DE" noProof="0"/>
              <a:t>Edit Master text styles</a:t>
            </a:r>
          </a:p>
          <a:p>
            <a:pPr lvl="1"/>
            <a:r>
              <a:rPr lang="de-DE" noProof="0"/>
              <a:t>Second level</a:t>
            </a:r>
          </a:p>
          <a:p>
            <a:pPr lvl="2"/>
            <a:r>
              <a:rPr lang="de-DE" noProof="0"/>
              <a:t>First bullet</a:t>
            </a:r>
          </a:p>
          <a:p>
            <a:pPr marL="359820" lvl="3" indent="-179910" algn="l" defTabSz="913943" rtl="0" eaLnBrk="1" latinLnBrk="0" hangingPunct="1">
              <a:spcBef>
                <a:spcPts val="100"/>
              </a:spcBef>
              <a:spcAft>
                <a:spcPts val="100"/>
              </a:spcAft>
              <a:buClr>
                <a:srgbClr val="2E2E38"/>
              </a:buClr>
              <a:buSzPct val="100000"/>
              <a:buFont typeface="EYInterstate" panose="02000503020000020004" pitchFamily="2" charset="0"/>
              <a:buChar char="•"/>
            </a:pPr>
            <a:r>
              <a:rPr lang="de-DE" noProof="0"/>
              <a:t>Second bullet</a:t>
            </a:r>
          </a:p>
        </p:txBody>
      </p:sp>
      <p:sp>
        <p:nvSpPr>
          <p:cNvPr id="39" name="Text Placeholder 7">
            <a:extLst>
              <a:ext uri="{FF2B5EF4-FFF2-40B4-BE49-F238E27FC236}">
                <a16:creationId xmlns:a16="http://schemas.microsoft.com/office/drawing/2014/main" id="{6B8AB5BB-D45D-42E2-BB79-39B5EDA5C87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147586" y="4959974"/>
            <a:ext cx="7419986" cy="1139190"/>
          </a:xfrm>
          <a:noFill/>
        </p:spPr>
        <p:txBody>
          <a:bodyPr lIns="72000" tIns="72000" rIns="72000" bIns="72000"/>
          <a:lstStyle>
            <a:lvl1pPr marL="0" algn="l" defTabSz="913943" rtl="0" eaLnBrk="1" latinLnBrk="0" hangingPunct="1">
              <a:defRPr lang="en-US" sz="1299" b="1" kern="1200" dirty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1pPr>
            <a:lvl2pPr>
              <a:defRPr sz="1299"/>
            </a:lvl2pPr>
            <a:lvl3pPr marL="179910" indent="-179910">
              <a:buClr>
                <a:schemeClr val="tx2"/>
              </a:buClr>
              <a:buSzPct val="100000"/>
              <a:buFont typeface="EYInterstate" panose="02000503020000020004" pitchFamily="2" charset="0"/>
              <a:buChar char="•"/>
              <a:defRPr sz="1299"/>
            </a:lvl3pPr>
            <a:lvl4pPr marL="359820" indent="-179910">
              <a:buClr>
                <a:srgbClr val="2E2E38"/>
              </a:buClr>
              <a:buSzPct val="100000"/>
              <a:buFont typeface="EYInterstate" panose="02000503020000020004" pitchFamily="2" charset="0"/>
              <a:buChar char="•"/>
              <a:defRPr lang="de-DE" sz="1299" kern="1200" noProof="0" dirty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4pPr>
            <a:lvl5pPr marL="539730" indent="-179910">
              <a:defRPr sz="1299"/>
            </a:lvl5pPr>
          </a:lstStyle>
          <a:p>
            <a:pPr lvl="0"/>
            <a:r>
              <a:rPr lang="de-DE" noProof="0"/>
              <a:t>Edit Master text styles</a:t>
            </a:r>
          </a:p>
          <a:p>
            <a:pPr lvl="1"/>
            <a:r>
              <a:rPr lang="de-DE" noProof="0"/>
              <a:t>Second level</a:t>
            </a:r>
          </a:p>
          <a:p>
            <a:pPr lvl="2"/>
            <a:r>
              <a:rPr lang="de-DE" noProof="0"/>
              <a:t>First bullet</a:t>
            </a:r>
          </a:p>
          <a:p>
            <a:pPr marL="359820" lvl="3" indent="-179910" algn="l" defTabSz="913943" rtl="0" eaLnBrk="1" latinLnBrk="0" hangingPunct="1">
              <a:spcBef>
                <a:spcPts val="100"/>
              </a:spcBef>
              <a:spcAft>
                <a:spcPts val="100"/>
              </a:spcAft>
              <a:buClr>
                <a:srgbClr val="2E2E38"/>
              </a:buClr>
              <a:buSzPct val="100000"/>
              <a:buFont typeface="EYInterstate" panose="02000503020000020004" pitchFamily="2" charset="0"/>
              <a:buChar char="•"/>
            </a:pPr>
            <a:r>
              <a:rPr lang="de-DE" noProof="0"/>
              <a:t>Second bullet</a:t>
            </a:r>
          </a:p>
        </p:txBody>
      </p:sp>
    </p:spTree>
    <p:extLst>
      <p:ext uri="{BB962C8B-B14F-4D97-AF65-F5344CB8AC3E}">
        <p14:creationId xmlns:p14="http://schemas.microsoft.com/office/powerpoint/2010/main" val="30936055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 userDrawn="1"/>
        </p:nvSpPr>
        <p:spPr>
          <a:xfrm>
            <a:off x="609442" y="519430"/>
            <a:ext cx="933842" cy="0"/>
          </a:xfrm>
          <a:custGeom>
            <a:avLst/>
            <a:gdLst/>
            <a:ahLst/>
            <a:cxnLst/>
            <a:rect l="l" t="t" r="r" b="b"/>
            <a:pathLst>
              <a:path w="934085">
                <a:moveTo>
                  <a:pt x="0" y="0"/>
                </a:moveTo>
                <a:lnTo>
                  <a:pt x="933665" y="0"/>
                </a:lnTo>
              </a:path>
            </a:pathLst>
          </a:custGeom>
          <a:ln w="50800"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09442" y="876550"/>
            <a:ext cx="10977142" cy="421200"/>
          </a:xfrm>
        </p:spPr>
        <p:txBody>
          <a:bodyPr anchor="t"/>
          <a:lstStyle>
            <a:lvl1pPr>
              <a:defRPr sz="2599" b="0">
                <a:solidFill>
                  <a:srgbClr val="2E2E38"/>
                </a:solidFill>
              </a:defRPr>
            </a:lvl1pPr>
          </a:lstStyle>
          <a:p>
            <a:pPr lvl="0"/>
            <a:r>
              <a:rPr lang="de-DE" noProof="0"/>
              <a:t>Click </a:t>
            </a:r>
            <a:r>
              <a:rPr lang="de-DE" noProof="0" err="1"/>
              <a:t>to</a:t>
            </a:r>
            <a:r>
              <a:rPr lang="de-DE" noProof="0"/>
              <a:t> </a:t>
            </a:r>
            <a:r>
              <a:rPr lang="de-DE" noProof="0" err="1"/>
              <a:t>edit</a:t>
            </a:r>
            <a:r>
              <a:rPr lang="de-DE" noProof="0"/>
              <a:t> Master </a:t>
            </a:r>
            <a:r>
              <a:rPr lang="de-DE" noProof="0" err="1"/>
              <a:t>text</a:t>
            </a:r>
            <a:r>
              <a:rPr lang="de-DE" noProof="0"/>
              <a:t> </a:t>
            </a:r>
            <a:r>
              <a:rPr lang="de-DE" noProof="0" err="1"/>
              <a:t>styles</a:t>
            </a:r>
            <a:endParaRPr lang="de-DE" noProof="0"/>
          </a:p>
        </p:txBody>
      </p: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11059670" y="498475"/>
            <a:ext cx="526913" cy="539750"/>
            <a:chOff x="7039" y="314"/>
            <a:chExt cx="332" cy="340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7039" y="314"/>
              <a:ext cx="332" cy="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7042" y="486"/>
              <a:ext cx="134" cy="168"/>
            </a:xfrm>
            <a:custGeom>
              <a:avLst/>
              <a:gdLst>
                <a:gd name="T0" fmla="*/ 352 w 940"/>
                <a:gd name="T1" fmla="*/ 713 h 1178"/>
                <a:gd name="T2" fmla="*/ 777 w 940"/>
                <a:gd name="T3" fmla="*/ 713 h 1178"/>
                <a:gd name="T4" fmla="*/ 777 w 940"/>
                <a:gd name="T5" fmla="*/ 466 h 1178"/>
                <a:gd name="T6" fmla="*/ 352 w 940"/>
                <a:gd name="T7" fmla="*/ 466 h 1178"/>
                <a:gd name="T8" fmla="*/ 352 w 940"/>
                <a:gd name="T9" fmla="*/ 271 h 1178"/>
                <a:gd name="T10" fmla="*/ 822 w 940"/>
                <a:gd name="T11" fmla="*/ 271 h 1178"/>
                <a:gd name="T12" fmla="*/ 666 w 940"/>
                <a:gd name="T13" fmla="*/ 0 h 1178"/>
                <a:gd name="T14" fmla="*/ 0 w 940"/>
                <a:gd name="T15" fmla="*/ 0 h 1178"/>
                <a:gd name="T16" fmla="*/ 0 w 940"/>
                <a:gd name="T17" fmla="*/ 1178 h 1178"/>
                <a:gd name="T18" fmla="*/ 940 w 940"/>
                <a:gd name="T19" fmla="*/ 1178 h 1178"/>
                <a:gd name="T20" fmla="*/ 940 w 940"/>
                <a:gd name="T21" fmla="*/ 907 h 1178"/>
                <a:gd name="T22" fmla="*/ 352 w 940"/>
                <a:gd name="T23" fmla="*/ 907 h 1178"/>
                <a:gd name="T24" fmla="*/ 352 w 940"/>
                <a:gd name="T25" fmla="*/ 713 h 1178"/>
                <a:gd name="T26" fmla="*/ 352 w 940"/>
                <a:gd name="T27" fmla="*/ 713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0" h="1178">
                  <a:moveTo>
                    <a:pt x="352" y="713"/>
                  </a:moveTo>
                  <a:lnTo>
                    <a:pt x="777" y="713"/>
                  </a:lnTo>
                  <a:lnTo>
                    <a:pt x="777" y="466"/>
                  </a:lnTo>
                  <a:lnTo>
                    <a:pt x="352" y="466"/>
                  </a:lnTo>
                  <a:lnTo>
                    <a:pt x="352" y="271"/>
                  </a:lnTo>
                  <a:lnTo>
                    <a:pt x="822" y="271"/>
                  </a:lnTo>
                  <a:lnTo>
                    <a:pt x="666" y="0"/>
                  </a:lnTo>
                  <a:lnTo>
                    <a:pt x="0" y="0"/>
                  </a:lnTo>
                  <a:lnTo>
                    <a:pt x="0" y="1178"/>
                  </a:lnTo>
                  <a:lnTo>
                    <a:pt x="940" y="1178"/>
                  </a:lnTo>
                  <a:lnTo>
                    <a:pt x="940" y="907"/>
                  </a:lnTo>
                  <a:lnTo>
                    <a:pt x="352" y="907"/>
                  </a:lnTo>
                  <a:lnTo>
                    <a:pt x="352" y="713"/>
                  </a:lnTo>
                  <a:lnTo>
                    <a:pt x="352" y="713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7153" y="486"/>
              <a:ext cx="168" cy="168"/>
            </a:xfrm>
            <a:custGeom>
              <a:avLst/>
              <a:gdLst>
                <a:gd name="T0" fmla="*/ 789 w 1174"/>
                <a:gd name="T1" fmla="*/ 0 h 1178"/>
                <a:gd name="T2" fmla="*/ 589 w 1174"/>
                <a:gd name="T3" fmla="*/ 385 h 1178"/>
                <a:gd name="T4" fmla="*/ 390 w 1174"/>
                <a:gd name="T5" fmla="*/ 0 h 1178"/>
                <a:gd name="T6" fmla="*/ 0 w 1174"/>
                <a:gd name="T7" fmla="*/ 0 h 1178"/>
                <a:gd name="T8" fmla="*/ 411 w 1174"/>
                <a:gd name="T9" fmla="*/ 713 h 1178"/>
                <a:gd name="T10" fmla="*/ 411 w 1174"/>
                <a:gd name="T11" fmla="*/ 1178 h 1178"/>
                <a:gd name="T12" fmla="*/ 762 w 1174"/>
                <a:gd name="T13" fmla="*/ 1178 h 1178"/>
                <a:gd name="T14" fmla="*/ 762 w 1174"/>
                <a:gd name="T15" fmla="*/ 713 h 1178"/>
                <a:gd name="T16" fmla="*/ 1174 w 1174"/>
                <a:gd name="T17" fmla="*/ 0 h 1178"/>
                <a:gd name="T18" fmla="*/ 789 w 1174"/>
                <a:gd name="T19" fmla="*/ 0 h 1178"/>
                <a:gd name="T20" fmla="*/ 789 w 1174"/>
                <a:gd name="T21" fmla="*/ 0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4" h="1178">
                  <a:moveTo>
                    <a:pt x="789" y="0"/>
                  </a:moveTo>
                  <a:lnTo>
                    <a:pt x="589" y="385"/>
                  </a:lnTo>
                  <a:lnTo>
                    <a:pt x="390" y="0"/>
                  </a:lnTo>
                  <a:lnTo>
                    <a:pt x="0" y="0"/>
                  </a:lnTo>
                  <a:lnTo>
                    <a:pt x="411" y="713"/>
                  </a:lnTo>
                  <a:lnTo>
                    <a:pt x="411" y="1178"/>
                  </a:lnTo>
                  <a:lnTo>
                    <a:pt x="762" y="1178"/>
                  </a:lnTo>
                  <a:lnTo>
                    <a:pt x="762" y="713"/>
                  </a:lnTo>
                  <a:lnTo>
                    <a:pt x="1174" y="0"/>
                  </a:lnTo>
                  <a:lnTo>
                    <a:pt x="789" y="0"/>
                  </a:lnTo>
                  <a:lnTo>
                    <a:pt x="789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7039" y="314"/>
              <a:ext cx="332" cy="121"/>
            </a:xfrm>
            <a:custGeom>
              <a:avLst/>
              <a:gdLst>
                <a:gd name="T0" fmla="*/ 2324 w 2324"/>
                <a:gd name="T1" fmla="*/ 0 h 849"/>
                <a:gd name="T2" fmla="*/ 0 w 2324"/>
                <a:gd name="T3" fmla="*/ 849 h 849"/>
                <a:gd name="T4" fmla="*/ 2324 w 2324"/>
                <a:gd name="T5" fmla="*/ 438 h 849"/>
                <a:gd name="T6" fmla="*/ 2324 w 2324"/>
                <a:gd name="T7" fmla="*/ 0 h 849"/>
                <a:gd name="T8" fmla="*/ 2324 w 2324"/>
                <a:gd name="T9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4" h="849">
                  <a:moveTo>
                    <a:pt x="2324" y="0"/>
                  </a:moveTo>
                  <a:lnTo>
                    <a:pt x="0" y="849"/>
                  </a:lnTo>
                  <a:lnTo>
                    <a:pt x="2324" y="438"/>
                  </a:lnTo>
                  <a:lnTo>
                    <a:pt x="2324" y="0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6563B3-732E-4B7B-A150-88364D9355C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09758" y="6332965"/>
            <a:ext cx="3659506" cy="13849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KWS SAAT SE &amp; Co. KGaA Employee Engagement Survey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EA32EE-FEAA-414B-A84F-22B6615911D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064434" y="6332965"/>
            <a:ext cx="520985" cy="138499"/>
          </a:xfrm>
        </p:spPr>
        <p:txBody>
          <a:bodyPr/>
          <a:lstStyle/>
          <a:p>
            <a:fld id="{385CD938-0673-446D-A42D-9588215C1A96}" type="slidenum">
              <a:rPr lang="de-DE" noProof="0" smtClean="0"/>
              <a:pPr/>
              <a:t>‹#›</a:t>
            </a:fld>
            <a:endParaRPr lang="de-DE" noProof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DB779F9B-80A0-4FA1-811A-3457054E5C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327654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0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 userDrawn="1"/>
        </p:nvSpPr>
        <p:spPr>
          <a:xfrm>
            <a:off x="609442" y="519430"/>
            <a:ext cx="933842" cy="0"/>
          </a:xfrm>
          <a:custGeom>
            <a:avLst/>
            <a:gdLst/>
            <a:ahLst/>
            <a:cxnLst/>
            <a:rect l="l" t="t" r="r" b="b"/>
            <a:pathLst>
              <a:path w="934085">
                <a:moveTo>
                  <a:pt x="0" y="0"/>
                </a:moveTo>
                <a:lnTo>
                  <a:pt x="933665" y="0"/>
                </a:lnTo>
              </a:path>
            </a:pathLst>
          </a:custGeom>
          <a:ln w="50800"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09442" y="876550"/>
            <a:ext cx="10977142" cy="421200"/>
          </a:xfrm>
        </p:spPr>
        <p:txBody>
          <a:bodyPr anchor="t"/>
          <a:lstStyle>
            <a:lvl1pPr>
              <a:defRPr sz="2599" b="0">
                <a:solidFill>
                  <a:srgbClr val="2E2E38"/>
                </a:solidFill>
              </a:defRPr>
            </a:lvl1pPr>
          </a:lstStyle>
          <a:p>
            <a:pPr lvl="0"/>
            <a:r>
              <a:rPr lang="de-DE" noProof="0"/>
              <a:t>Click to edit Master text styles</a:t>
            </a:r>
          </a:p>
        </p:txBody>
      </p: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11059670" y="498475"/>
            <a:ext cx="526913" cy="539750"/>
            <a:chOff x="7039" y="314"/>
            <a:chExt cx="332" cy="340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7039" y="314"/>
              <a:ext cx="332" cy="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7042" y="486"/>
              <a:ext cx="134" cy="168"/>
            </a:xfrm>
            <a:custGeom>
              <a:avLst/>
              <a:gdLst>
                <a:gd name="T0" fmla="*/ 352 w 940"/>
                <a:gd name="T1" fmla="*/ 713 h 1178"/>
                <a:gd name="T2" fmla="*/ 777 w 940"/>
                <a:gd name="T3" fmla="*/ 713 h 1178"/>
                <a:gd name="T4" fmla="*/ 777 w 940"/>
                <a:gd name="T5" fmla="*/ 466 h 1178"/>
                <a:gd name="T6" fmla="*/ 352 w 940"/>
                <a:gd name="T7" fmla="*/ 466 h 1178"/>
                <a:gd name="T8" fmla="*/ 352 w 940"/>
                <a:gd name="T9" fmla="*/ 271 h 1178"/>
                <a:gd name="T10" fmla="*/ 822 w 940"/>
                <a:gd name="T11" fmla="*/ 271 h 1178"/>
                <a:gd name="T12" fmla="*/ 666 w 940"/>
                <a:gd name="T13" fmla="*/ 0 h 1178"/>
                <a:gd name="T14" fmla="*/ 0 w 940"/>
                <a:gd name="T15" fmla="*/ 0 h 1178"/>
                <a:gd name="T16" fmla="*/ 0 w 940"/>
                <a:gd name="T17" fmla="*/ 1178 h 1178"/>
                <a:gd name="T18" fmla="*/ 940 w 940"/>
                <a:gd name="T19" fmla="*/ 1178 h 1178"/>
                <a:gd name="T20" fmla="*/ 940 w 940"/>
                <a:gd name="T21" fmla="*/ 907 h 1178"/>
                <a:gd name="T22" fmla="*/ 352 w 940"/>
                <a:gd name="T23" fmla="*/ 907 h 1178"/>
                <a:gd name="T24" fmla="*/ 352 w 940"/>
                <a:gd name="T25" fmla="*/ 713 h 1178"/>
                <a:gd name="T26" fmla="*/ 352 w 940"/>
                <a:gd name="T27" fmla="*/ 713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0" h="1178">
                  <a:moveTo>
                    <a:pt x="352" y="713"/>
                  </a:moveTo>
                  <a:lnTo>
                    <a:pt x="777" y="713"/>
                  </a:lnTo>
                  <a:lnTo>
                    <a:pt x="777" y="466"/>
                  </a:lnTo>
                  <a:lnTo>
                    <a:pt x="352" y="466"/>
                  </a:lnTo>
                  <a:lnTo>
                    <a:pt x="352" y="271"/>
                  </a:lnTo>
                  <a:lnTo>
                    <a:pt x="822" y="271"/>
                  </a:lnTo>
                  <a:lnTo>
                    <a:pt x="666" y="0"/>
                  </a:lnTo>
                  <a:lnTo>
                    <a:pt x="0" y="0"/>
                  </a:lnTo>
                  <a:lnTo>
                    <a:pt x="0" y="1178"/>
                  </a:lnTo>
                  <a:lnTo>
                    <a:pt x="940" y="1178"/>
                  </a:lnTo>
                  <a:lnTo>
                    <a:pt x="940" y="907"/>
                  </a:lnTo>
                  <a:lnTo>
                    <a:pt x="352" y="907"/>
                  </a:lnTo>
                  <a:lnTo>
                    <a:pt x="352" y="713"/>
                  </a:lnTo>
                  <a:lnTo>
                    <a:pt x="352" y="713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7153" y="486"/>
              <a:ext cx="168" cy="168"/>
            </a:xfrm>
            <a:custGeom>
              <a:avLst/>
              <a:gdLst>
                <a:gd name="T0" fmla="*/ 789 w 1174"/>
                <a:gd name="T1" fmla="*/ 0 h 1178"/>
                <a:gd name="T2" fmla="*/ 589 w 1174"/>
                <a:gd name="T3" fmla="*/ 385 h 1178"/>
                <a:gd name="T4" fmla="*/ 390 w 1174"/>
                <a:gd name="T5" fmla="*/ 0 h 1178"/>
                <a:gd name="T6" fmla="*/ 0 w 1174"/>
                <a:gd name="T7" fmla="*/ 0 h 1178"/>
                <a:gd name="T8" fmla="*/ 411 w 1174"/>
                <a:gd name="T9" fmla="*/ 713 h 1178"/>
                <a:gd name="T10" fmla="*/ 411 w 1174"/>
                <a:gd name="T11" fmla="*/ 1178 h 1178"/>
                <a:gd name="T12" fmla="*/ 762 w 1174"/>
                <a:gd name="T13" fmla="*/ 1178 h 1178"/>
                <a:gd name="T14" fmla="*/ 762 w 1174"/>
                <a:gd name="T15" fmla="*/ 713 h 1178"/>
                <a:gd name="T16" fmla="*/ 1174 w 1174"/>
                <a:gd name="T17" fmla="*/ 0 h 1178"/>
                <a:gd name="T18" fmla="*/ 789 w 1174"/>
                <a:gd name="T19" fmla="*/ 0 h 1178"/>
                <a:gd name="T20" fmla="*/ 789 w 1174"/>
                <a:gd name="T21" fmla="*/ 0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4" h="1178">
                  <a:moveTo>
                    <a:pt x="789" y="0"/>
                  </a:moveTo>
                  <a:lnTo>
                    <a:pt x="589" y="385"/>
                  </a:lnTo>
                  <a:lnTo>
                    <a:pt x="390" y="0"/>
                  </a:lnTo>
                  <a:lnTo>
                    <a:pt x="0" y="0"/>
                  </a:lnTo>
                  <a:lnTo>
                    <a:pt x="411" y="713"/>
                  </a:lnTo>
                  <a:lnTo>
                    <a:pt x="411" y="1178"/>
                  </a:lnTo>
                  <a:lnTo>
                    <a:pt x="762" y="1178"/>
                  </a:lnTo>
                  <a:lnTo>
                    <a:pt x="762" y="713"/>
                  </a:lnTo>
                  <a:lnTo>
                    <a:pt x="1174" y="0"/>
                  </a:lnTo>
                  <a:lnTo>
                    <a:pt x="789" y="0"/>
                  </a:lnTo>
                  <a:lnTo>
                    <a:pt x="789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7039" y="314"/>
              <a:ext cx="332" cy="121"/>
            </a:xfrm>
            <a:custGeom>
              <a:avLst/>
              <a:gdLst>
                <a:gd name="T0" fmla="*/ 2324 w 2324"/>
                <a:gd name="T1" fmla="*/ 0 h 849"/>
                <a:gd name="T2" fmla="*/ 0 w 2324"/>
                <a:gd name="T3" fmla="*/ 849 h 849"/>
                <a:gd name="T4" fmla="*/ 2324 w 2324"/>
                <a:gd name="T5" fmla="*/ 438 h 849"/>
                <a:gd name="T6" fmla="*/ 2324 w 2324"/>
                <a:gd name="T7" fmla="*/ 0 h 849"/>
                <a:gd name="T8" fmla="*/ 2324 w 2324"/>
                <a:gd name="T9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4" h="849">
                  <a:moveTo>
                    <a:pt x="2324" y="0"/>
                  </a:moveTo>
                  <a:lnTo>
                    <a:pt x="0" y="849"/>
                  </a:lnTo>
                  <a:lnTo>
                    <a:pt x="2324" y="438"/>
                  </a:lnTo>
                  <a:lnTo>
                    <a:pt x="2324" y="0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sp>
        <p:nvSpPr>
          <p:cNvPr id="17" name="object 3"/>
          <p:cNvSpPr/>
          <p:nvPr userDrawn="1"/>
        </p:nvSpPr>
        <p:spPr>
          <a:xfrm>
            <a:off x="609442" y="1809752"/>
            <a:ext cx="3480164" cy="4311917"/>
          </a:xfrm>
          <a:custGeom>
            <a:avLst/>
            <a:gdLst/>
            <a:ahLst/>
            <a:cxnLst/>
            <a:rect l="l" t="t" r="r" b="b"/>
            <a:pathLst>
              <a:path w="3481070" h="4391660">
                <a:moveTo>
                  <a:pt x="3480650" y="0"/>
                </a:moveTo>
                <a:lnTo>
                  <a:pt x="0" y="0"/>
                </a:lnTo>
                <a:lnTo>
                  <a:pt x="0" y="4391507"/>
                </a:lnTo>
                <a:lnTo>
                  <a:pt x="3480650" y="3777780"/>
                </a:lnTo>
                <a:lnTo>
                  <a:pt x="3480650" y="0"/>
                </a:lnTo>
                <a:close/>
              </a:path>
            </a:pathLst>
          </a:custGeom>
          <a:solidFill>
            <a:srgbClr val="F6F6FA"/>
          </a:solidFill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768151" y="1879651"/>
            <a:ext cx="3139257" cy="390525"/>
          </a:xfrm>
        </p:spPr>
        <p:txBody>
          <a:bodyPr/>
          <a:lstStyle>
            <a:lvl1pPr>
              <a:defRPr sz="1999" b="0">
                <a:solidFill>
                  <a:srgbClr val="2E2E38"/>
                </a:solidFill>
                <a:latin typeface="+mj-lt"/>
              </a:defRPr>
            </a:lvl1pPr>
          </a:lstStyle>
          <a:p>
            <a:pPr lvl="0"/>
            <a:r>
              <a:rPr lang="de-DE" noProof="0"/>
              <a:t>Click to edit Master text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68151" y="2965554"/>
            <a:ext cx="3139257" cy="390525"/>
          </a:xfrm>
        </p:spPr>
        <p:txBody>
          <a:bodyPr/>
          <a:lstStyle>
            <a:lvl1pPr>
              <a:defRPr sz="1299" b="0">
                <a:solidFill>
                  <a:srgbClr val="2E2E38"/>
                </a:solidFill>
                <a:latin typeface="+mj-lt"/>
              </a:defRPr>
            </a:lvl1pPr>
          </a:lstStyle>
          <a:p>
            <a:pPr lvl="0"/>
            <a:r>
              <a:rPr lang="de-DE" noProof="0"/>
              <a:t>Click to edit Master text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A151F0F-0B22-4D92-99F8-34AD5E06463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noProof="0"/>
              <a:t>KWS SAAT SE &amp; Co. KGaA Employee Engagement Survey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734973-0F04-4140-808D-13831FDB44EB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85CD938-0673-446D-A42D-9588215C1A96}" type="slidenum">
              <a:rPr lang="de-DE" noProof="0" smtClean="0"/>
              <a:pPr/>
              <a:t>‹#›</a:t>
            </a:fld>
            <a:endParaRPr lang="de-DE" noProof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E38E89D-4A63-4C19-93E1-9904C590E1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noProof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B92377C-3354-41A5-A2B6-15CD9E9C80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67663" y="1830488"/>
            <a:ext cx="7219721" cy="2241550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defRPr sz="1299" b="1">
                <a:latin typeface="+mn-lt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sz="1299" b="0">
                <a:latin typeface="+mn-lt"/>
              </a:defRPr>
            </a:lvl2pPr>
            <a:lvl3pPr marL="179910" indent="-17991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100000"/>
              <a:buFont typeface="EYInterstate" panose="02000503020000020004" pitchFamily="2" charset="0"/>
              <a:buChar char="•"/>
              <a:defRPr sz="1299" b="0">
                <a:latin typeface="+mn-lt"/>
              </a:defRPr>
            </a:lvl3pPr>
            <a:lvl4pPr marL="359820" indent="-179910">
              <a:spcBef>
                <a:spcPts val="300"/>
              </a:spcBef>
              <a:spcAft>
                <a:spcPts val="300"/>
              </a:spcAft>
              <a:defRPr sz="1299" b="0">
                <a:latin typeface="+mn-lt"/>
              </a:defRPr>
            </a:lvl4pPr>
            <a:lvl5pPr marL="539730" indent="-179910">
              <a:spcBef>
                <a:spcPts val="300"/>
              </a:spcBef>
              <a:spcAft>
                <a:spcPts val="300"/>
              </a:spcAft>
              <a:defRPr sz="1299" b="0">
                <a:latin typeface="+mn-lt"/>
              </a:defRPr>
            </a:lvl5pPr>
          </a:lstStyle>
          <a:p>
            <a:pPr lvl="0"/>
            <a:r>
              <a:rPr lang="de-DE" noProof="0"/>
              <a:t>Edit Master text styles</a:t>
            </a:r>
          </a:p>
          <a:p>
            <a:pPr lvl="1"/>
            <a:r>
              <a:rPr lang="de-DE" noProof="0"/>
              <a:t>Second level</a:t>
            </a:r>
          </a:p>
          <a:p>
            <a:pPr lvl="2"/>
            <a:r>
              <a:rPr lang="de-DE" noProof="0"/>
              <a:t>Third level</a:t>
            </a:r>
          </a:p>
          <a:p>
            <a:pPr lvl="3"/>
            <a:r>
              <a:rPr lang="de-DE" noProof="0"/>
              <a:t>Fourth level</a:t>
            </a:r>
          </a:p>
          <a:p>
            <a:pPr lvl="4"/>
            <a:r>
              <a:rPr lang="de-DE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3216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quare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280D253-2757-466C-B79B-DBD227D5B45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2" y="-480"/>
            <a:ext cx="6857999" cy="6857999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</a:lstStyle>
          <a:p>
            <a:r>
              <a:rPr lang="en-US"/>
              <a:t>PLEASE ADD IMAGE</a:t>
            </a:r>
          </a:p>
        </p:txBody>
      </p:sp>
    </p:spTree>
    <p:extLst>
      <p:ext uri="{BB962C8B-B14F-4D97-AF65-F5344CB8AC3E}">
        <p14:creationId xmlns:p14="http://schemas.microsoft.com/office/powerpoint/2010/main" val="300819052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531629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5175" cy="6858000"/>
          </a:xfrm>
          <a:prstGeom prst="rect">
            <a:avLst/>
          </a:prstGeom>
          <a:solidFill>
            <a:schemeClr val="bg2"/>
          </a:solidFill>
        </p:spPr>
        <p:txBody>
          <a:bodyPr lIns="90000" tIns="46800" rIns="90000" bIns="4680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DA351AA-D0C7-451A-B5F7-6785F21D93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5175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624800" y="2312876"/>
            <a:ext cx="4032000" cy="4032362"/>
          </a:xfrm>
          <a:solidFill>
            <a:schemeClr val="accent1"/>
          </a:solidFill>
        </p:spPr>
        <p:txBody>
          <a:bodyPr lIns="288000" tIns="288000" rIns="108000" anchor="t" anchorCtr="0"/>
          <a:lstStyle>
            <a:lvl1pPr>
              <a:defRPr sz="2399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21/09/2023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GCT-EGI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Untertitel 2">
            <a:extLst>
              <a:ext uri="{FF2B5EF4-FFF2-40B4-BE49-F238E27FC236}">
                <a16:creationId xmlns:a16="http://schemas.microsoft.com/office/drawing/2014/main" id="{83AE80F6-E3EE-F349-8431-C8C7DFB19D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4800" y="5002238"/>
            <a:ext cx="4032000" cy="1343000"/>
          </a:xfrm>
          <a:noFill/>
        </p:spPr>
        <p:txBody>
          <a:bodyPr lIns="288000" tIns="180000" rIns="288000" bIns="180000" anchor="t" anchorCtr="0"/>
          <a:lstStyle>
            <a:lvl1pPr marL="285664" indent="-285664" algn="l">
              <a:buClr>
                <a:schemeClr val="bg1"/>
              </a:buClr>
              <a:buFont typeface="Wingdings" pitchFamily="2" charset="2"/>
              <a:buChar char="§"/>
              <a:defRPr sz="1799">
                <a:solidFill>
                  <a:schemeClr val="bg1"/>
                </a:solidFill>
              </a:defRPr>
            </a:lvl1pPr>
            <a:lvl2pPr marL="0" indent="0" algn="l">
              <a:buNone/>
              <a:defRPr sz="1200">
                <a:solidFill>
                  <a:schemeClr val="bg1"/>
                </a:solidFill>
              </a:defRPr>
            </a:lvl2pPr>
            <a:lvl3pPr marL="0" indent="0" algn="l">
              <a:buNone/>
              <a:defRPr sz="1200">
                <a:solidFill>
                  <a:schemeClr val="bg1"/>
                </a:solidFill>
              </a:defRPr>
            </a:lvl3pPr>
            <a:lvl4pPr marL="0" indent="0" algn="l">
              <a:buNone/>
              <a:defRPr sz="1200">
                <a:solidFill>
                  <a:schemeClr val="bg1"/>
                </a:solidFill>
              </a:defRPr>
            </a:lvl4pPr>
            <a:lvl5pPr marL="0" indent="0" algn="l">
              <a:buNone/>
              <a:defRPr sz="1200">
                <a:solidFill>
                  <a:schemeClr val="bg1"/>
                </a:solidFill>
              </a:defRPr>
            </a:lvl5pPr>
            <a:lvl6pPr marL="3174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err="1"/>
              <a:t>Subnotes</a:t>
            </a:r>
            <a:r>
              <a:rPr lang="de-DE"/>
              <a:t> optional</a:t>
            </a:r>
          </a:p>
        </p:txBody>
      </p:sp>
    </p:spTree>
    <p:extLst>
      <p:ext uri="{BB962C8B-B14F-4D97-AF65-F5344CB8AC3E}">
        <p14:creationId xmlns:p14="http://schemas.microsoft.com/office/powerpoint/2010/main" val="409178146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5175" cy="6858000"/>
          </a:xfrm>
          <a:prstGeom prst="rect">
            <a:avLst/>
          </a:prstGeom>
          <a:solidFill>
            <a:schemeClr val="bg2"/>
          </a:solidFill>
        </p:spPr>
        <p:txBody>
          <a:bodyPr lIns="90000" tIns="46800" rIns="90000" bIns="4680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B3B982E-F799-483A-83F4-C5874B793F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5175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624800" y="2312876"/>
            <a:ext cx="4032000" cy="4032362"/>
          </a:xfrm>
          <a:solidFill>
            <a:schemeClr val="accent1"/>
          </a:solidFill>
        </p:spPr>
        <p:txBody>
          <a:bodyPr lIns="288000" tIns="288000" rIns="108000" anchor="t" anchorCtr="0"/>
          <a:lstStyle>
            <a:lvl1pPr>
              <a:defRPr sz="2399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21/09/2023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GCT-EGI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Untertitel 2">
            <a:extLst>
              <a:ext uri="{FF2B5EF4-FFF2-40B4-BE49-F238E27FC236}">
                <a16:creationId xmlns:a16="http://schemas.microsoft.com/office/drawing/2014/main" id="{83AE80F6-E3EE-F349-8431-C8C7DFB19D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4800" y="5002238"/>
            <a:ext cx="4032000" cy="1343000"/>
          </a:xfrm>
          <a:noFill/>
        </p:spPr>
        <p:txBody>
          <a:bodyPr lIns="288000" tIns="180000" rIns="288000" bIns="180000" anchor="t" anchorCtr="0"/>
          <a:lstStyle>
            <a:lvl1pPr marL="285664" indent="-285664" algn="l">
              <a:buClr>
                <a:schemeClr val="bg1"/>
              </a:buClr>
              <a:buFont typeface="Wingdings" pitchFamily="2" charset="2"/>
              <a:buChar char="§"/>
              <a:defRPr sz="1799">
                <a:solidFill>
                  <a:schemeClr val="bg1"/>
                </a:solidFill>
              </a:defRPr>
            </a:lvl1pPr>
            <a:lvl2pPr marL="0" indent="0" algn="l">
              <a:buNone/>
              <a:defRPr sz="1200">
                <a:solidFill>
                  <a:schemeClr val="bg1"/>
                </a:solidFill>
              </a:defRPr>
            </a:lvl2pPr>
            <a:lvl3pPr marL="0" indent="0" algn="l">
              <a:buNone/>
              <a:defRPr sz="1200">
                <a:solidFill>
                  <a:schemeClr val="bg1"/>
                </a:solidFill>
              </a:defRPr>
            </a:lvl3pPr>
            <a:lvl4pPr marL="0" indent="0" algn="l">
              <a:buNone/>
              <a:defRPr sz="1200">
                <a:solidFill>
                  <a:schemeClr val="bg1"/>
                </a:solidFill>
              </a:defRPr>
            </a:lvl4pPr>
            <a:lvl5pPr marL="0" indent="0" algn="l">
              <a:buNone/>
              <a:defRPr sz="1200">
                <a:solidFill>
                  <a:schemeClr val="bg1"/>
                </a:solidFill>
              </a:defRPr>
            </a:lvl5pPr>
            <a:lvl6pPr marL="3174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err="1"/>
              <a:t>Subnotes</a:t>
            </a:r>
            <a:r>
              <a:rPr lang="de-DE"/>
              <a:t> optional</a:t>
            </a:r>
          </a:p>
        </p:txBody>
      </p:sp>
    </p:spTree>
    <p:extLst>
      <p:ext uri="{BB962C8B-B14F-4D97-AF65-F5344CB8AC3E}">
        <p14:creationId xmlns:p14="http://schemas.microsoft.com/office/powerpoint/2010/main" val="386199374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Divider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5175" cy="6858000"/>
          </a:xfrm>
          <a:prstGeom prst="rect">
            <a:avLst/>
          </a:prstGeom>
          <a:solidFill>
            <a:schemeClr val="bg2"/>
          </a:solidFill>
        </p:spPr>
        <p:txBody>
          <a:bodyPr lIns="90000" tIns="46800" rIns="90000" bIns="4680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56D6AF6-93E2-43BA-8324-FA215E96D0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5175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624800" y="2312876"/>
            <a:ext cx="4032000" cy="4032362"/>
          </a:xfrm>
          <a:solidFill>
            <a:schemeClr val="accent1"/>
          </a:solidFill>
        </p:spPr>
        <p:txBody>
          <a:bodyPr lIns="288000" tIns="288000" rIns="108000" anchor="t" anchorCtr="0"/>
          <a:lstStyle>
            <a:lvl1pPr>
              <a:defRPr sz="2399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21/09/2023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GCT-EGI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Untertitel 2">
            <a:extLst>
              <a:ext uri="{FF2B5EF4-FFF2-40B4-BE49-F238E27FC236}">
                <a16:creationId xmlns:a16="http://schemas.microsoft.com/office/drawing/2014/main" id="{83AE80F6-E3EE-F349-8431-C8C7DFB19D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4800" y="5002238"/>
            <a:ext cx="4032000" cy="1343000"/>
          </a:xfrm>
          <a:noFill/>
        </p:spPr>
        <p:txBody>
          <a:bodyPr lIns="288000" tIns="180000" rIns="288000" bIns="180000" anchor="t" anchorCtr="0"/>
          <a:lstStyle>
            <a:lvl1pPr marL="285664" indent="-285664" algn="l">
              <a:buClr>
                <a:schemeClr val="bg1"/>
              </a:buClr>
              <a:buFont typeface="Wingdings" pitchFamily="2" charset="2"/>
              <a:buChar char="§"/>
              <a:defRPr sz="1799">
                <a:solidFill>
                  <a:schemeClr val="bg1"/>
                </a:solidFill>
              </a:defRPr>
            </a:lvl1pPr>
            <a:lvl2pPr marL="0" indent="0" algn="l">
              <a:buNone/>
              <a:defRPr sz="1200">
                <a:solidFill>
                  <a:schemeClr val="bg1"/>
                </a:solidFill>
              </a:defRPr>
            </a:lvl2pPr>
            <a:lvl3pPr marL="0" indent="0" algn="l">
              <a:buNone/>
              <a:defRPr sz="1200">
                <a:solidFill>
                  <a:schemeClr val="bg1"/>
                </a:solidFill>
              </a:defRPr>
            </a:lvl3pPr>
            <a:lvl4pPr marL="0" indent="0" algn="l">
              <a:buNone/>
              <a:defRPr sz="1200">
                <a:solidFill>
                  <a:schemeClr val="bg1"/>
                </a:solidFill>
              </a:defRPr>
            </a:lvl4pPr>
            <a:lvl5pPr marL="0" indent="0" algn="l">
              <a:buNone/>
              <a:defRPr sz="1200">
                <a:solidFill>
                  <a:schemeClr val="bg1"/>
                </a:solidFill>
              </a:defRPr>
            </a:lvl5pPr>
            <a:lvl6pPr marL="3174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err="1"/>
              <a:t>Subnotes</a:t>
            </a:r>
            <a:r>
              <a:rPr lang="de-DE"/>
              <a:t> optional</a:t>
            </a:r>
          </a:p>
        </p:txBody>
      </p:sp>
    </p:spTree>
    <p:extLst>
      <p:ext uri="{BB962C8B-B14F-4D97-AF65-F5344CB8AC3E}">
        <p14:creationId xmlns:p14="http://schemas.microsoft.com/office/powerpoint/2010/main" val="4120395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Divider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5175" cy="6858000"/>
          </a:xfrm>
          <a:prstGeom prst="rect">
            <a:avLst/>
          </a:prstGeom>
          <a:solidFill>
            <a:schemeClr val="bg2"/>
          </a:solidFill>
        </p:spPr>
        <p:txBody>
          <a:bodyPr lIns="90000" tIns="46800" rIns="90000" bIns="4680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67259DC-ECE0-486B-83D9-A2A31D8508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5175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624800" y="2312876"/>
            <a:ext cx="4032000" cy="4032362"/>
          </a:xfrm>
          <a:solidFill>
            <a:schemeClr val="accent1"/>
          </a:solidFill>
        </p:spPr>
        <p:txBody>
          <a:bodyPr lIns="288000" tIns="288000" rIns="108000" anchor="t" anchorCtr="0"/>
          <a:lstStyle>
            <a:lvl1pPr>
              <a:defRPr sz="2399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21/09/2023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GCT-EGI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Untertitel 2">
            <a:extLst>
              <a:ext uri="{FF2B5EF4-FFF2-40B4-BE49-F238E27FC236}">
                <a16:creationId xmlns:a16="http://schemas.microsoft.com/office/drawing/2014/main" id="{83AE80F6-E3EE-F349-8431-C8C7DFB19D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4800" y="5002238"/>
            <a:ext cx="4032000" cy="1343000"/>
          </a:xfrm>
          <a:noFill/>
        </p:spPr>
        <p:txBody>
          <a:bodyPr lIns="288000" tIns="180000" rIns="288000" bIns="180000" anchor="t" anchorCtr="0"/>
          <a:lstStyle>
            <a:lvl1pPr marL="285664" indent="-285664" algn="l">
              <a:buClr>
                <a:schemeClr val="bg1"/>
              </a:buClr>
              <a:buFont typeface="Wingdings" pitchFamily="2" charset="2"/>
              <a:buChar char="§"/>
              <a:defRPr sz="1799">
                <a:solidFill>
                  <a:schemeClr val="bg1"/>
                </a:solidFill>
              </a:defRPr>
            </a:lvl1pPr>
            <a:lvl2pPr marL="0" indent="0" algn="l">
              <a:buNone/>
              <a:defRPr sz="1200">
                <a:solidFill>
                  <a:schemeClr val="bg1"/>
                </a:solidFill>
              </a:defRPr>
            </a:lvl2pPr>
            <a:lvl3pPr marL="0" indent="0" algn="l">
              <a:buNone/>
              <a:defRPr sz="1200">
                <a:solidFill>
                  <a:schemeClr val="bg1"/>
                </a:solidFill>
              </a:defRPr>
            </a:lvl3pPr>
            <a:lvl4pPr marL="0" indent="0" algn="l">
              <a:buNone/>
              <a:defRPr sz="1200">
                <a:solidFill>
                  <a:schemeClr val="bg1"/>
                </a:solidFill>
              </a:defRPr>
            </a:lvl4pPr>
            <a:lvl5pPr marL="0" indent="0" algn="l">
              <a:buNone/>
              <a:defRPr sz="1200">
                <a:solidFill>
                  <a:schemeClr val="bg1"/>
                </a:solidFill>
              </a:defRPr>
            </a:lvl5pPr>
            <a:lvl6pPr marL="3174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err="1"/>
              <a:t>Subnotes</a:t>
            </a:r>
            <a:r>
              <a:rPr lang="de-DE"/>
              <a:t> optional</a:t>
            </a:r>
          </a:p>
        </p:txBody>
      </p:sp>
    </p:spTree>
    <p:extLst>
      <p:ext uri="{BB962C8B-B14F-4D97-AF65-F5344CB8AC3E}">
        <p14:creationId xmlns:p14="http://schemas.microsoft.com/office/powerpoint/2010/main" val="103735717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5175" cy="6858000"/>
          </a:xfrm>
          <a:prstGeom prst="rect">
            <a:avLst/>
          </a:prstGeom>
          <a:solidFill>
            <a:schemeClr val="bg2"/>
          </a:solidFill>
        </p:spPr>
        <p:txBody>
          <a:bodyPr lIns="90000" tIns="46800" rIns="90000" bIns="4680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DA351AA-D0C7-451A-B5F7-6785F21D93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5175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624800" y="2312876"/>
            <a:ext cx="4032000" cy="4032362"/>
          </a:xfrm>
          <a:solidFill>
            <a:schemeClr val="accent1"/>
          </a:solidFill>
        </p:spPr>
        <p:txBody>
          <a:bodyPr lIns="288000" tIns="288000" rIns="108000" anchor="t" anchorCtr="0"/>
          <a:lstStyle>
            <a:lvl1pPr>
              <a:defRPr sz="2399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21/09/2023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GCT-EGI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Untertitel 2">
            <a:extLst>
              <a:ext uri="{FF2B5EF4-FFF2-40B4-BE49-F238E27FC236}">
                <a16:creationId xmlns:a16="http://schemas.microsoft.com/office/drawing/2014/main" id="{83AE80F6-E3EE-F349-8431-C8C7DFB19D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4800" y="5002238"/>
            <a:ext cx="4032000" cy="1343000"/>
          </a:xfrm>
          <a:noFill/>
        </p:spPr>
        <p:txBody>
          <a:bodyPr lIns="288000" tIns="180000" rIns="288000" bIns="180000" anchor="t" anchorCtr="0"/>
          <a:lstStyle>
            <a:lvl1pPr marL="285664" indent="-285664" algn="l">
              <a:buClr>
                <a:schemeClr val="bg1"/>
              </a:buClr>
              <a:buFont typeface="Wingdings" pitchFamily="2" charset="2"/>
              <a:buChar char="§"/>
              <a:defRPr sz="1799">
                <a:solidFill>
                  <a:schemeClr val="bg1"/>
                </a:solidFill>
              </a:defRPr>
            </a:lvl1pPr>
            <a:lvl2pPr marL="0" indent="0" algn="l">
              <a:buNone/>
              <a:defRPr sz="1200">
                <a:solidFill>
                  <a:schemeClr val="bg1"/>
                </a:solidFill>
              </a:defRPr>
            </a:lvl2pPr>
            <a:lvl3pPr marL="0" indent="0" algn="l">
              <a:buNone/>
              <a:defRPr sz="1200">
                <a:solidFill>
                  <a:schemeClr val="bg1"/>
                </a:solidFill>
              </a:defRPr>
            </a:lvl3pPr>
            <a:lvl4pPr marL="0" indent="0" algn="l">
              <a:buNone/>
              <a:defRPr sz="1200">
                <a:solidFill>
                  <a:schemeClr val="bg1"/>
                </a:solidFill>
              </a:defRPr>
            </a:lvl4pPr>
            <a:lvl5pPr marL="0" indent="0" algn="l">
              <a:buNone/>
              <a:defRPr sz="1200">
                <a:solidFill>
                  <a:schemeClr val="bg1"/>
                </a:solidFill>
              </a:defRPr>
            </a:lvl5pPr>
            <a:lvl6pPr marL="3174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err="1"/>
              <a:t>Subnotes</a:t>
            </a:r>
            <a:r>
              <a:rPr lang="de-DE"/>
              <a:t> optional</a:t>
            </a:r>
          </a:p>
        </p:txBody>
      </p:sp>
    </p:spTree>
    <p:extLst>
      <p:ext uri="{BB962C8B-B14F-4D97-AF65-F5344CB8AC3E}">
        <p14:creationId xmlns:p14="http://schemas.microsoft.com/office/powerpoint/2010/main" val="228707580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Frame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AC8E34-2F7D-3547-9395-DA888566AE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/>
          <a:p>
            <a:r>
              <a:rPr lang="de-DE"/>
              <a:t>Title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F171AB-D926-404F-A433-E40AE0451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Aug 19, 2024</a:t>
            </a:r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6D4B23E-A249-7F4D-9E90-38B9C3926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SP35 BU-SB Update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981161F-2E27-1D42-B7C0-FDFCBED71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Textplatzhalter 6">
            <a:extLst>
              <a:ext uri="{FF2B5EF4-FFF2-40B4-BE49-F238E27FC236}">
                <a16:creationId xmlns:a16="http://schemas.microsoft.com/office/drawing/2014/main" id="{BBF72507-2980-F340-8E66-1BBC19FF37C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375" y="1439998"/>
            <a:ext cx="11476799" cy="5039999"/>
          </a:xfrm>
          <a:prstGeom prst="rect">
            <a:avLst/>
          </a:prstGeom>
          <a:noFill/>
        </p:spPr>
        <p:txBody>
          <a:bodyPr lIns="216000" tIns="144000" rIns="360000" bIns="180000"/>
          <a:lstStyle/>
          <a:p>
            <a:pPr lvl="0"/>
            <a:r>
              <a:rPr lang="de-DE"/>
              <a:t>Text/Content</a:t>
            </a:r>
          </a:p>
        </p:txBody>
      </p:sp>
    </p:spTree>
    <p:extLst>
      <p:ext uri="{BB962C8B-B14F-4D97-AF65-F5344CB8AC3E}">
        <p14:creationId xmlns:p14="http://schemas.microsoft.com/office/powerpoint/2010/main" val="374068972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0/50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26B15DD5-7536-F04C-A174-6F4F63AE093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7587" y="0"/>
            <a:ext cx="6097588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405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0/50 Image Right w/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F97C8BF-8905-EAEB-2BDD-3B2B85DF5FF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7587" y="0"/>
            <a:ext cx="6097588" cy="6858000"/>
          </a:xfrm>
          <a:custGeom>
            <a:avLst/>
            <a:gdLst>
              <a:gd name="connsiteX0" fmla="*/ 4839213 w 6097588"/>
              <a:gd name="connsiteY0" fmla="*/ 360000 h 6858000"/>
              <a:gd name="connsiteX1" fmla="*/ 4839213 w 6097588"/>
              <a:gd name="connsiteY1" fmla="*/ 1260000 h 6858000"/>
              <a:gd name="connsiteX2" fmla="*/ 5739213 w 6097588"/>
              <a:gd name="connsiteY2" fmla="*/ 1260000 h 6858000"/>
              <a:gd name="connsiteX3" fmla="*/ 5739213 w 6097588"/>
              <a:gd name="connsiteY3" fmla="*/ 360000 h 6858000"/>
              <a:gd name="connsiteX4" fmla="*/ 0 w 6097588"/>
              <a:gd name="connsiteY4" fmla="*/ 0 h 6858000"/>
              <a:gd name="connsiteX5" fmla="*/ 6097588 w 6097588"/>
              <a:gd name="connsiteY5" fmla="*/ 0 h 6858000"/>
              <a:gd name="connsiteX6" fmla="*/ 6097588 w 6097588"/>
              <a:gd name="connsiteY6" fmla="*/ 6858000 h 6858000"/>
              <a:gd name="connsiteX7" fmla="*/ 0 w 6097588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7588" h="6858000">
                <a:moveTo>
                  <a:pt x="4839213" y="360000"/>
                </a:moveTo>
                <a:lnTo>
                  <a:pt x="4839213" y="1260000"/>
                </a:lnTo>
                <a:lnTo>
                  <a:pt x="5739213" y="1260000"/>
                </a:lnTo>
                <a:lnTo>
                  <a:pt x="5739213" y="360000"/>
                </a:lnTo>
                <a:close/>
                <a:moveTo>
                  <a:pt x="0" y="0"/>
                </a:moveTo>
                <a:lnTo>
                  <a:pt x="6097588" y="0"/>
                </a:lnTo>
                <a:lnTo>
                  <a:pt x="6097588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pic>
        <p:nvPicPr>
          <p:cNvPr id="9" name="Bild 4">
            <a:extLst>
              <a:ext uri="{FF2B5EF4-FFF2-40B4-BE49-F238E27FC236}">
                <a16:creationId xmlns:a16="http://schemas.microsoft.com/office/drawing/2014/main" id="{05B1DC22-F635-1E80-1194-381D863F99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36800" y="360000"/>
            <a:ext cx="900000" cy="9000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148107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0/50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D094EE55-A472-973C-2C53-8082E934B71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7587" y="-480"/>
            <a:ext cx="6097587" cy="6857999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</a:lstStyle>
          <a:p>
            <a:r>
              <a:rPr lang="en-US"/>
              <a:t>PLEASE ADD IMAGE</a:t>
            </a:r>
          </a:p>
        </p:txBody>
      </p:sp>
    </p:spTree>
    <p:extLst>
      <p:ext uri="{BB962C8B-B14F-4D97-AF65-F5344CB8AC3E}">
        <p14:creationId xmlns:p14="http://schemas.microsoft.com/office/powerpoint/2010/main" val="201642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0/50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C4977ED8-0F93-30FF-F173-FB13C7DA748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-480"/>
            <a:ext cx="6097588" cy="6857999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</a:lstStyle>
          <a:p>
            <a:r>
              <a:rPr lang="en-US"/>
              <a:t>PLEASE ADD IMAGE</a:t>
            </a:r>
          </a:p>
        </p:txBody>
      </p:sp>
    </p:spTree>
    <p:extLst>
      <p:ext uri="{BB962C8B-B14F-4D97-AF65-F5344CB8AC3E}">
        <p14:creationId xmlns:p14="http://schemas.microsoft.com/office/powerpoint/2010/main" val="489787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norama w/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4EA672D-1021-29F9-C235-2278E79BE3E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5175" cy="3429000"/>
          </a:xfrm>
          <a:custGeom>
            <a:avLst/>
            <a:gdLst>
              <a:gd name="connsiteX0" fmla="*/ 10936800 w 12195175"/>
              <a:gd name="connsiteY0" fmla="*/ 360000 h 3429000"/>
              <a:gd name="connsiteX1" fmla="*/ 10936800 w 12195175"/>
              <a:gd name="connsiteY1" fmla="*/ 1260000 h 3429000"/>
              <a:gd name="connsiteX2" fmla="*/ 11836800 w 12195175"/>
              <a:gd name="connsiteY2" fmla="*/ 1260000 h 3429000"/>
              <a:gd name="connsiteX3" fmla="*/ 11836800 w 12195175"/>
              <a:gd name="connsiteY3" fmla="*/ 360000 h 3429000"/>
              <a:gd name="connsiteX4" fmla="*/ 0 w 12195175"/>
              <a:gd name="connsiteY4" fmla="*/ 0 h 3429000"/>
              <a:gd name="connsiteX5" fmla="*/ 12195175 w 12195175"/>
              <a:gd name="connsiteY5" fmla="*/ 0 h 3429000"/>
              <a:gd name="connsiteX6" fmla="*/ 12195175 w 12195175"/>
              <a:gd name="connsiteY6" fmla="*/ 3429000 h 3429000"/>
              <a:gd name="connsiteX7" fmla="*/ 0 w 12195175"/>
              <a:gd name="connsiteY7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5175" h="3429000">
                <a:moveTo>
                  <a:pt x="10936800" y="360000"/>
                </a:moveTo>
                <a:lnTo>
                  <a:pt x="10936800" y="1260000"/>
                </a:lnTo>
                <a:lnTo>
                  <a:pt x="11836800" y="1260000"/>
                </a:lnTo>
                <a:lnTo>
                  <a:pt x="11836800" y="360000"/>
                </a:lnTo>
                <a:close/>
                <a:moveTo>
                  <a:pt x="0" y="0"/>
                </a:moveTo>
                <a:lnTo>
                  <a:pt x="12195175" y="0"/>
                </a:lnTo>
                <a:lnTo>
                  <a:pt x="12195175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GB"/>
              <a:t>PLEASE ADD IMAGE</a:t>
            </a:r>
          </a:p>
        </p:txBody>
      </p:sp>
      <p:pic>
        <p:nvPicPr>
          <p:cNvPr id="7" name="Bild 4">
            <a:extLst>
              <a:ext uri="{FF2B5EF4-FFF2-40B4-BE49-F238E27FC236}">
                <a16:creationId xmlns:a16="http://schemas.microsoft.com/office/drawing/2014/main" id="{D3F9113C-31C2-F85D-2BF7-FB414B8BE9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36800" y="360000"/>
            <a:ext cx="900000" cy="9000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32930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image" Target="../media/image1.emf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432000"/>
            <a:ext cx="10260000" cy="792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0540704" y="6552000"/>
            <a:ext cx="1296096" cy="180020"/>
          </a:xfrm>
          <a:prstGeom prst="rect">
            <a:avLst/>
          </a:prstGeom>
        </p:spPr>
        <p:txBody>
          <a:bodyPr vert="horz" lIns="0" tIns="0" rIns="72000" bIns="0" rtlCol="0" anchor="b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0382F9F7-5857-4362-9ED3-A4A280E549AD}" type="datetime1">
              <a:rPr lang="en-US" smtClean="0"/>
              <a:t>1/15/2025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20000" y="6552000"/>
            <a:ext cx="5292000" cy="18002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de-DE"/>
              <a:t>KWS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60000" y="6552000"/>
            <a:ext cx="288144" cy="180020"/>
          </a:xfrm>
          <a:prstGeom prst="rect">
            <a:avLst/>
          </a:prstGeom>
        </p:spPr>
        <p:txBody>
          <a:bodyPr vert="horz" lIns="72000" tIns="0" rIns="0" bIns="0" rtlCol="0" anchor="b" anchorCtr="0"/>
          <a:lstStyle>
            <a:lvl1pPr algn="l">
              <a:defRPr sz="800" b="1">
                <a:solidFill>
                  <a:schemeClr val="tx2"/>
                </a:solidFill>
              </a:defRPr>
            </a:lvl1pPr>
          </a:lstStyle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2B8E990-56E8-4E4E-B2C8-B8C6279D3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8373" y="1439998"/>
            <a:ext cx="11476799" cy="5039998"/>
          </a:xfrm>
          <a:prstGeom prst="rect">
            <a:avLst/>
          </a:prstGeom>
        </p:spPr>
        <p:txBody>
          <a:bodyPr vert="horz" lIns="216000" tIns="144000" rIns="360000" bIns="18000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2"/>
            <a:endParaRPr lang="en-DE"/>
          </a:p>
        </p:txBody>
      </p:sp>
      <p:pic>
        <p:nvPicPr>
          <p:cNvPr id="3" name="Bild 4">
            <a:extLst>
              <a:ext uri="{FF2B5EF4-FFF2-40B4-BE49-F238E27FC236}">
                <a16:creationId xmlns:a16="http://schemas.microsoft.com/office/drawing/2014/main" id="{C83D4E79-8215-358A-1001-630BD03DA8D0}"/>
              </a:ext>
            </a:extLst>
          </p:cNvPr>
          <p:cNvPicPr>
            <a:picLocks noChangeAspect="1"/>
          </p:cNvPicPr>
          <p:nvPr userDrawn="1"/>
        </p:nvPicPr>
        <p:blipFill>
          <a:blip r:embed="rId5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36800" y="360000"/>
            <a:ext cx="900000" cy="9000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261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02" r:id="rId2"/>
    <p:sldLayoutId id="2147483689" r:id="rId3"/>
    <p:sldLayoutId id="2147483774" r:id="rId4"/>
    <p:sldLayoutId id="2147483690" r:id="rId5"/>
    <p:sldLayoutId id="2147483713" r:id="rId6"/>
    <p:sldLayoutId id="2147483775" r:id="rId7"/>
    <p:sldLayoutId id="2147483714" r:id="rId8"/>
    <p:sldLayoutId id="2147483717" r:id="rId9"/>
    <p:sldLayoutId id="2147483776" r:id="rId10"/>
    <p:sldLayoutId id="2147483822" r:id="rId11"/>
    <p:sldLayoutId id="2147483734" r:id="rId12"/>
    <p:sldLayoutId id="2147483721" r:id="rId13"/>
    <p:sldLayoutId id="2147483777" r:id="rId14"/>
    <p:sldLayoutId id="2147483819" r:id="rId15"/>
    <p:sldLayoutId id="2147483675" r:id="rId16"/>
    <p:sldLayoutId id="2147483770" r:id="rId17"/>
    <p:sldLayoutId id="2147483700" r:id="rId18"/>
    <p:sldLayoutId id="2147483732" r:id="rId19"/>
    <p:sldLayoutId id="2147483688" r:id="rId20"/>
    <p:sldLayoutId id="2147483693" r:id="rId21"/>
    <p:sldLayoutId id="2147483694" r:id="rId22"/>
    <p:sldLayoutId id="2147483695" r:id="rId23"/>
    <p:sldLayoutId id="2147483699" r:id="rId24"/>
    <p:sldLayoutId id="2147483704" r:id="rId25"/>
    <p:sldLayoutId id="2147483692" r:id="rId26"/>
    <p:sldLayoutId id="2147483705" r:id="rId27"/>
    <p:sldLayoutId id="2147483707" r:id="rId28"/>
    <p:sldLayoutId id="2147483708" r:id="rId29"/>
    <p:sldLayoutId id="2147483697" r:id="rId30"/>
    <p:sldLayoutId id="2147483818" r:id="rId31"/>
    <p:sldLayoutId id="2147483820" r:id="rId32"/>
    <p:sldLayoutId id="2147483724" r:id="rId33"/>
    <p:sldLayoutId id="2147483725" r:id="rId34"/>
    <p:sldLayoutId id="2147483726" r:id="rId35"/>
    <p:sldLayoutId id="2147483727" r:id="rId36"/>
    <p:sldLayoutId id="2147483821" r:id="rId37"/>
    <p:sldLayoutId id="2147483729" r:id="rId38"/>
    <p:sldLayoutId id="2147483730" r:id="rId39"/>
    <p:sldLayoutId id="2147483684" r:id="rId40"/>
    <p:sldLayoutId id="2147483814" r:id="rId41"/>
    <p:sldLayoutId id="2147483815" r:id="rId42"/>
    <p:sldLayoutId id="2147483785" r:id="rId43"/>
    <p:sldLayoutId id="2147483786" r:id="rId44"/>
    <p:sldLayoutId id="2147483787" r:id="rId45"/>
    <p:sldLayoutId id="2147483788" r:id="rId46"/>
    <p:sldLayoutId id="2147483790" r:id="rId47"/>
    <p:sldLayoutId id="2147483791" r:id="rId48"/>
    <p:sldLayoutId id="2147483792" r:id="rId49"/>
    <p:sldLayoutId id="2147483793" r:id="rId50"/>
    <p:sldLayoutId id="2147483800" r:id="rId51"/>
    <p:sldLayoutId id="2147483803" r:id="rId52"/>
    <p:sldLayoutId id="2147483804" r:id="rId53"/>
    <p:sldLayoutId id="2147483805" r:id="rId54"/>
    <p:sldLayoutId id="2147483806" r:id="rId55"/>
    <p:sldLayoutId id="2147483807" r:id="rId56"/>
    <p:sldLayoutId id="2147483809" r:id="rId5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SzPct val="100000"/>
        <a:buFont typeface="Wingdings" panose="05000000000000000000" pitchFamily="2" charset="2"/>
        <a:buChar char="§"/>
        <a:tabLst>
          <a:tab pos="26670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23900" indent="-276225" algn="l" defTabSz="914400" rtl="0" eaLnBrk="1" latinLnBrk="0" hangingPunct="1">
        <a:spcBef>
          <a:spcPts val="0"/>
        </a:spcBef>
        <a:spcAft>
          <a:spcPts val="600"/>
        </a:spcAft>
        <a:buClr>
          <a:srgbClr val="B4AF9B"/>
        </a:buClr>
        <a:buSzPct val="100000"/>
        <a:buFont typeface="Wingdings" panose="05000000000000000000" pitchFamily="2" charset="2"/>
        <a:buChar char="§"/>
        <a:tabLst>
          <a:tab pos="72390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81100" indent="-285750" algn="l" defTabSz="914400" rtl="0" eaLnBrk="1" latinLnBrk="0" hangingPunct="1">
        <a:spcBef>
          <a:spcPts val="0"/>
        </a:spcBef>
        <a:spcAft>
          <a:spcPts val="600"/>
        </a:spcAft>
        <a:buClr>
          <a:schemeClr val="tx1"/>
        </a:buClr>
        <a:buSzPct val="100000"/>
        <a:buFont typeface="Wingdings" pitchFamily="2" charset="2"/>
        <a:buChar char="§"/>
        <a:tabLst>
          <a:tab pos="116840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12900" indent="-269875" algn="l" defTabSz="914400" rtl="0" eaLnBrk="1" latinLnBrk="0" hangingPunct="1">
        <a:spcBef>
          <a:spcPts val="0"/>
        </a:spcBef>
        <a:spcAft>
          <a:spcPts val="600"/>
        </a:spcAft>
        <a:buClr>
          <a:schemeClr val="tx1"/>
        </a:buClr>
        <a:buSzPct val="100000"/>
        <a:buFont typeface="Wingdings" panose="05000000000000000000" pitchFamily="2" charset="2"/>
        <a:buChar char="§"/>
        <a:tabLst>
          <a:tab pos="161290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52650" indent="-266700" algn="l" defTabSz="914400" rtl="0" eaLnBrk="1" latinLnBrk="0" hangingPunct="1">
        <a:spcBef>
          <a:spcPts val="0"/>
        </a:spcBef>
        <a:spcAft>
          <a:spcPts val="600"/>
        </a:spcAft>
        <a:buClr>
          <a:schemeClr val="tx1"/>
        </a:buClr>
        <a:buSzPct val="100000"/>
        <a:buFont typeface="Wingdings" panose="05000000000000000000" pitchFamily="2" charset="2"/>
        <a:buChar char="§"/>
        <a:tabLst>
          <a:tab pos="215900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B08A05-1FBE-BD04-9A9C-49F30AA56C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AA537-04C6-BC91-998B-F12C5576E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>
                <a:sym typeface="Verdana" pitchFamily="34" charset="0"/>
              </a:rPr>
              <a:t>KWS Organisation | Geschäftsverteilungsplan  </a:t>
            </a:r>
            <a:r>
              <a:rPr lang="de-DE" sz="1400" dirty="0">
                <a:sym typeface="Verdana" pitchFamily="34" charset="0"/>
              </a:rPr>
              <a:t>(gültig ab 01.02.2025)</a:t>
            </a:r>
            <a:br>
              <a:rPr lang="de-DE" sz="3600" dirty="0">
                <a:sym typeface="Verdana" pitchFamily="34" charset="0"/>
              </a:rPr>
            </a:br>
            <a:r>
              <a:rPr lang="de-DE" sz="1400" dirty="0">
                <a:sym typeface="Verdana" pitchFamily="34" charset="0"/>
              </a:rPr>
              <a:t>*inkl. Vertretungsregelung</a:t>
            </a:r>
            <a:endParaRPr lang="de-DE" sz="1400" b="1" dirty="0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3806FB7D-D9C1-210B-19B7-DF012B355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KWS SAAT SE &amp; Co. KGaA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A668-6A8A-B944-C4A5-F4A6BBD8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9" name="Line 20">
            <a:extLst>
              <a:ext uri="{FF2B5EF4-FFF2-40B4-BE49-F238E27FC236}">
                <a16:creationId xmlns:a16="http://schemas.microsoft.com/office/drawing/2014/main" id="{C1762A13-6DF8-E38C-47DD-5CF116C875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08836" y="3256510"/>
            <a:ext cx="0" cy="491411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sz="1050"/>
          </a:p>
        </p:txBody>
      </p:sp>
      <p:sp>
        <p:nvSpPr>
          <p:cNvPr id="33" name="Rectangle 123">
            <a:extLst>
              <a:ext uri="{FF2B5EF4-FFF2-40B4-BE49-F238E27FC236}">
                <a16:creationId xmlns:a16="http://schemas.microsoft.com/office/drawing/2014/main" id="{EC4A344F-6987-C0A7-0B08-747AC7B5A3A0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60476" y="5329508"/>
            <a:ext cx="2160000" cy="503999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Governance, Compliance &amp;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Risk Management</a:t>
            </a:r>
          </a:p>
        </p:txBody>
      </p:sp>
      <p:sp>
        <p:nvSpPr>
          <p:cNvPr id="30" name="Rectangle 123">
            <a:extLst>
              <a:ext uri="{FF2B5EF4-FFF2-40B4-BE49-F238E27FC236}">
                <a16:creationId xmlns:a16="http://schemas.microsoft.com/office/drawing/2014/main" id="{B8AF521F-E4E2-F4C0-915B-28CA54356840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60476" y="2151108"/>
            <a:ext cx="2160000" cy="503999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Global Finance &amp; Procurement</a:t>
            </a:r>
          </a:p>
        </p:txBody>
      </p:sp>
      <p:sp>
        <p:nvSpPr>
          <p:cNvPr id="27" name="Rectangle 123">
            <a:extLst>
              <a:ext uri="{FF2B5EF4-FFF2-40B4-BE49-F238E27FC236}">
                <a16:creationId xmlns:a16="http://schemas.microsoft.com/office/drawing/2014/main" id="{6EE43124-083D-0669-728F-FF135102FAE9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60476" y="2771211"/>
            <a:ext cx="2160000" cy="503999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Global Controlling</a:t>
            </a:r>
          </a:p>
        </p:txBody>
      </p:sp>
      <p:sp>
        <p:nvSpPr>
          <p:cNvPr id="24" name="Rectangle 123">
            <a:extLst>
              <a:ext uri="{FF2B5EF4-FFF2-40B4-BE49-F238E27FC236}">
                <a16:creationId xmlns:a16="http://schemas.microsoft.com/office/drawing/2014/main" id="{AD5B7962-D7E0-7CD9-AEB1-116F82FDF369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60476" y="3405270"/>
            <a:ext cx="2160000" cy="503999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Global Information Technology</a:t>
            </a:r>
          </a:p>
        </p:txBody>
      </p:sp>
      <p:sp>
        <p:nvSpPr>
          <p:cNvPr id="21" name="Rectangle 123">
            <a:extLst>
              <a:ext uri="{FF2B5EF4-FFF2-40B4-BE49-F238E27FC236}">
                <a16:creationId xmlns:a16="http://schemas.microsoft.com/office/drawing/2014/main" id="{EEADFEA5-442A-5728-E164-AA7A5642C02C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60476" y="4050183"/>
            <a:ext cx="2160000" cy="503999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 dirty="0">
                <a:solidFill>
                  <a:schemeClr val="bg1"/>
                </a:solidFill>
                <a:latin typeface="+mn-lt"/>
              </a:rPr>
              <a:t>Global Legal Services &amp; IP</a:t>
            </a:r>
          </a:p>
        </p:txBody>
      </p:sp>
      <p:sp>
        <p:nvSpPr>
          <p:cNvPr id="18" name="Rectangle 123">
            <a:extLst>
              <a:ext uri="{FF2B5EF4-FFF2-40B4-BE49-F238E27FC236}">
                <a16:creationId xmlns:a16="http://schemas.microsoft.com/office/drawing/2014/main" id="{E84AF6A4-266C-173A-5321-D543842938D7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60476" y="4689844"/>
            <a:ext cx="2160000" cy="503999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 dirty="0">
                <a:solidFill>
                  <a:schemeClr val="bg1"/>
                </a:solidFill>
                <a:latin typeface="+mn-lt"/>
              </a:rPr>
              <a:t>Global Transaction Center</a:t>
            </a:r>
          </a:p>
        </p:txBody>
      </p:sp>
      <p:sp>
        <p:nvSpPr>
          <p:cNvPr id="35" name="Rectangle 130">
            <a:extLst>
              <a:ext uri="{FF2B5EF4-FFF2-40B4-BE49-F238E27FC236}">
                <a16:creationId xmlns:a16="http://schemas.microsoft.com/office/drawing/2014/main" id="{C4933480-1BE3-8418-7018-4F1B17348B42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1189" y="1453183"/>
            <a:ext cx="2160000" cy="61200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</p:spPr>
        <p:txBody>
          <a:bodyPr lIns="35991" tIns="72000" rIns="17995" bIns="35991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90461">
              <a:lnSpc>
                <a:spcPct val="150000"/>
              </a:lnSpc>
            </a:pPr>
            <a:r>
              <a:rPr lang="en-GB" altLang="en-US">
                <a:solidFill>
                  <a:schemeClr val="bg1"/>
                </a:solidFill>
                <a:latin typeface="+mn-lt"/>
              </a:rPr>
              <a:t>Felix </a:t>
            </a:r>
            <a:r>
              <a:rPr lang="en-GB" altLang="en-US" err="1">
                <a:solidFill>
                  <a:schemeClr val="bg1"/>
                </a:solidFill>
                <a:latin typeface="+mn-lt"/>
              </a:rPr>
              <a:t>Büchting</a:t>
            </a:r>
            <a:endParaRPr lang="en-GB" altLang="en-US">
              <a:solidFill>
                <a:schemeClr val="bg1"/>
              </a:solidFill>
              <a:latin typeface="+mn-lt"/>
            </a:endParaRPr>
          </a:p>
          <a:p>
            <a:pPr marL="90461">
              <a:lnSpc>
                <a:spcPct val="80000"/>
              </a:lnSpc>
            </a:pPr>
            <a:r>
              <a:rPr lang="en-GB" altLang="en-US">
                <a:solidFill>
                  <a:schemeClr val="bg1"/>
                </a:solidFill>
                <a:latin typeface="+mn-lt"/>
              </a:rPr>
              <a:t>(Sprecher)</a:t>
            </a:r>
          </a:p>
          <a:p>
            <a:pPr marL="90461"/>
            <a:r>
              <a:rPr lang="en-GB" altLang="en-US" sz="1100">
                <a:solidFill>
                  <a:srgbClr val="FFFFFF"/>
                </a:solidFill>
                <a:latin typeface="+mn-lt"/>
              </a:rPr>
              <a:t>*(</a:t>
            </a:r>
            <a:r>
              <a:rPr lang="en-GB" altLang="en-US" sz="1100" err="1">
                <a:solidFill>
                  <a:srgbClr val="FFFFFF"/>
                </a:solidFill>
                <a:latin typeface="+mn-lt"/>
              </a:rPr>
              <a:t>Jörn</a:t>
            </a:r>
            <a:r>
              <a:rPr lang="en-GB" altLang="en-US" sz="1100">
                <a:solidFill>
                  <a:srgbClr val="FFFFFF"/>
                </a:solidFill>
                <a:latin typeface="+mn-lt"/>
              </a:rPr>
              <a:t> Andreas)</a:t>
            </a:r>
          </a:p>
          <a:p>
            <a:pPr lvl="0" algn="l">
              <a:lnSpc>
                <a:spcPct val="80000"/>
              </a:lnSpc>
              <a:buClrTx/>
            </a:pPr>
            <a:endParaRPr lang="en-GB" altLang="en-US" sz="900" i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8" name="Rectangle 123">
            <a:extLst>
              <a:ext uri="{FF2B5EF4-FFF2-40B4-BE49-F238E27FC236}">
                <a16:creationId xmlns:a16="http://schemas.microsoft.com/office/drawing/2014/main" id="{CA86C8F7-6BAA-8AC3-7CCC-FBAE9EBDBF35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1189" y="3405269"/>
            <a:ext cx="2160000" cy="504001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Group Strategy</a:t>
            </a:r>
          </a:p>
        </p:txBody>
      </p:sp>
      <p:sp>
        <p:nvSpPr>
          <p:cNvPr id="65" name="Rectangle 123">
            <a:extLst>
              <a:ext uri="{FF2B5EF4-FFF2-40B4-BE49-F238E27FC236}">
                <a16:creationId xmlns:a16="http://schemas.microsoft.com/office/drawing/2014/main" id="{16E00D4F-C2DA-D2F0-D13C-ED0D2E58AAC4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1189" y="4050182"/>
            <a:ext cx="2160000" cy="504001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Corporate Office &amp; Services</a:t>
            </a:r>
            <a:endParaRPr lang="en-GB" altLang="en-US" sz="1200">
              <a:solidFill>
                <a:schemeClr val="bg1"/>
              </a:solidFill>
              <a:latin typeface="+mn-lt"/>
              <a:cs typeface="Arial"/>
            </a:endParaRPr>
          </a:p>
        </p:txBody>
      </p:sp>
      <p:sp>
        <p:nvSpPr>
          <p:cNvPr id="62" name="Rectangle 123">
            <a:extLst>
              <a:ext uri="{FF2B5EF4-FFF2-40B4-BE49-F238E27FC236}">
                <a16:creationId xmlns:a16="http://schemas.microsoft.com/office/drawing/2014/main" id="{9F575C55-CC72-92A9-F64A-72E01B4B6B5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1189" y="2771210"/>
            <a:ext cx="2160000" cy="504001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Global Human Resources</a:t>
            </a:r>
          </a:p>
        </p:txBody>
      </p:sp>
      <p:sp>
        <p:nvSpPr>
          <p:cNvPr id="56" name="Rectangle 123">
            <a:extLst>
              <a:ext uri="{FF2B5EF4-FFF2-40B4-BE49-F238E27FC236}">
                <a16:creationId xmlns:a16="http://schemas.microsoft.com/office/drawing/2014/main" id="{CA6BD0C5-78BE-BC38-B303-A97EEBF63E49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1189" y="2151107"/>
            <a:ext cx="2160000" cy="504001"/>
          </a:xfrm>
          <a:prstGeom prst="rect">
            <a:avLst/>
          </a:prstGeom>
          <a:solidFill>
            <a:schemeClr val="accent2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 dirty="0">
                <a:solidFill>
                  <a:schemeClr val="bg1"/>
                </a:solidFill>
                <a:latin typeface="+mn-lt"/>
              </a:rPr>
              <a:t>Research &amp; Development</a:t>
            </a:r>
          </a:p>
        </p:txBody>
      </p:sp>
      <p:sp>
        <p:nvSpPr>
          <p:cNvPr id="87" name="Rectangle 123">
            <a:extLst>
              <a:ext uri="{FF2B5EF4-FFF2-40B4-BE49-F238E27FC236}">
                <a16:creationId xmlns:a16="http://schemas.microsoft.com/office/drawing/2014/main" id="{1A2F5199-D90B-05EC-9175-E5753D32C3E8}"/>
              </a:ext>
            </a:extLst>
          </p:cNvPr>
          <p:cNvSpPr>
            <a:spLocks noChangeArrowheads="1"/>
          </p:cNvSpPr>
          <p:nvPr/>
        </p:nvSpPr>
        <p:spPr bwMode="gray">
          <a:xfrm>
            <a:off x="3723761" y="3405269"/>
            <a:ext cx="2160000" cy="504000"/>
          </a:xfrm>
          <a:prstGeom prst="rect">
            <a:avLst/>
          </a:prstGeom>
          <a:solidFill>
            <a:srgbClr val="64AAB9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 dirty="0">
                <a:solidFill>
                  <a:schemeClr val="bg1"/>
                </a:solidFill>
                <a:latin typeface="+mn-lt"/>
              </a:rPr>
              <a:t>Cereals</a:t>
            </a:r>
          </a:p>
        </p:txBody>
      </p:sp>
      <p:sp>
        <p:nvSpPr>
          <p:cNvPr id="89" name="Rectangle 130">
            <a:extLst>
              <a:ext uri="{FF2B5EF4-FFF2-40B4-BE49-F238E27FC236}">
                <a16:creationId xmlns:a16="http://schemas.microsoft.com/office/drawing/2014/main" id="{053FA099-34C5-D43C-2939-1079733785FB}"/>
              </a:ext>
            </a:extLst>
          </p:cNvPr>
          <p:cNvSpPr>
            <a:spLocks noChangeArrowheads="1"/>
          </p:cNvSpPr>
          <p:nvPr/>
        </p:nvSpPr>
        <p:spPr bwMode="gray">
          <a:xfrm>
            <a:off x="3723761" y="1453183"/>
            <a:ext cx="2160000" cy="61200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</p:spPr>
        <p:txBody>
          <a:bodyPr lIns="35991" tIns="72000" rIns="17995" bIns="35991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90461">
              <a:lnSpc>
                <a:spcPct val="150000"/>
              </a:lnSpc>
            </a:pPr>
            <a:r>
              <a:rPr lang="en-GB" altLang="en-US">
                <a:solidFill>
                  <a:schemeClr val="bg1"/>
                </a:solidFill>
                <a:latin typeface="+mn-lt"/>
              </a:rPr>
              <a:t>Peter Hofmann</a:t>
            </a:r>
          </a:p>
          <a:p>
            <a:pPr marL="90461"/>
            <a:endParaRPr lang="en-GB" altLang="en-US" sz="1200">
              <a:solidFill>
                <a:schemeClr val="bg1"/>
              </a:solidFill>
              <a:latin typeface="+mn-lt"/>
            </a:endParaRPr>
          </a:p>
          <a:p>
            <a:pPr marL="90461">
              <a:lnSpc>
                <a:spcPct val="80000"/>
              </a:lnSpc>
            </a:pPr>
            <a:r>
              <a:rPr lang="en-GB" altLang="en-US" sz="1100">
                <a:solidFill>
                  <a:srgbClr val="FFFFFF"/>
                </a:solidFill>
                <a:latin typeface="+mn-lt"/>
              </a:rPr>
              <a:t>*(Nicolás Wielandt)</a:t>
            </a:r>
          </a:p>
          <a:p>
            <a:pPr lvl="0" algn="l">
              <a:lnSpc>
                <a:spcPct val="80000"/>
              </a:lnSpc>
              <a:buClrTx/>
            </a:pPr>
            <a:endParaRPr lang="en-GB" altLang="en-US" sz="900" i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94" name="Rectangle 123">
            <a:extLst>
              <a:ext uri="{FF2B5EF4-FFF2-40B4-BE49-F238E27FC236}">
                <a16:creationId xmlns:a16="http://schemas.microsoft.com/office/drawing/2014/main" id="{6C6224AC-36D7-F8A8-F404-7157C760355F}"/>
              </a:ext>
            </a:extLst>
          </p:cNvPr>
          <p:cNvSpPr>
            <a:spLocks noChangeArrowheads="1"/>
          </p:cNvSpPr>
          <p:nvPr/>
        </p:nvSpPr>
        <p:spPr bwMode="gray">
          <a:xfrm>
            <a:off x="3723761" y="4050182"/>
            <a:ext cx="2160000" cy="504000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Global Marketing &amp; Communications</a:t>
            </a:r>
          </a:p>
        </p:txBody>
      </p:sp>
      <p:sp>
        <p:nvSpPr>
          <p:cNvPr id="97" name="Rectangle 123">
            <a:extLst>
              <a:ext uri="{FF2B5EF4-FFF2-40B4-BE49-F238E27FC236}">
                <a16:creationId xmlns:a16="http://schemas.microsoft.com/office/drawing/2014/main" id="{3C3A286F-857C-1EDF-8F35-CB81B3700102}"/>
              </a:ext>
            </a:extLst>
          </p:cNvPr>
          <p:cNvSpPr>
            <a:spLocks noChangeArrowheads="1"/>
          </p:cNvSpPr>
          <p:nvPr/>
        </p:nvSpPr>
        <p:spPr bwMode="gray">
          <a:xfrm>
            <a:off x="3723761" y="2771210"/>
            <a:ext cx="2160000" cy="504000"/>
          </a:xfrm>
          <a:prstGeom prst="rect">
            <a:avLst/>
          </a:prstGeom>
          <a:solidFill>
            <a:schemeClr val="accent6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Vegetables</a:t>
            </a:r>
          </a:p>
        </p:txBody>
      </p:sp>
      <p:sp>
        <p:nvSpPr>
          <p:cNvPr id="78" name="Rectangle 130">
            <a:extLst>
              <a:ext uri="{FF2B5EF4-FFF2-40B4-BE49-F238E27FC236}">
                <a16:creationId xmlns:a16="http://schemas.microsoft.com/office/drawing/2014/main" id="{6BD83596-D462-B796-AFB8-E77AC2F036FF}"/>
              </a:ext>
            </a:extLst>
          </p:cNvPr>
          <p:cNvSpPr>
            <a:spLocks noChangeArrowheads="1"/>
          </p:cNvSpPr>
          <p:nvPr/>
        </p:nvSpPr>
        <p:spPr bwMode="gray">
          <a:xfrm>
            <a:off x="9686021" y="1453183"/>
            <a:ext cx="2160000" cy="61200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</p:spPr>
        <p:txBody>
          <a:bodyPr lIns="90000" tIns="72000" rIns="90000" bIns="46800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200000"/>
              </a:lnSpc>
              <a:buClrTx/>
              <a:buFontTx/>
              <a:buNone/>
            </a:pPr>
            <a:r>
              <a:rPr lang="en-GB" altLang="en-US">
                <a:solidFill>
                  <a:schemeClr val="bg1"/>
                </a:solidFill>
                <a:latin typeface="+mn-lt"/>
              </a:rPr>
              <a:t>Nicolás Wielandt </a:t>
            </a:r>
            <a:endParaRPr lang="en-GB" altLang="en-US" sz="900">
              <a:solidFill>
                <a:schemeClr val="bg1"/>
              </a:solidFill>
              <a:latin typeface="+mn-lt"/>
            </a:endParaRPr>
          </a:p>
          <a:p>
            <a:pPr lvl="0">
              <a:lnSpc>
                <a:spcPct val="200000"/>
              </a:lnSpc>
              <a:buClrTx/>
            </a:pPr>
            <a:r>
              <a:rPr lang="en-GB" altLang="en-US" sz="120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en-US" sz="1100">
                <a:solidFill>
                  <a:srgbClr val="FFFFFF"/>
                </a:solidFill>
                <a:latin typeface="+mn-lt"/>
              </a:rPr>
              <a:t>*(Peter Hofmann)</a:t>
            </a:r>
          </a:p>
          <a:p>
            <a:pPr lvl="0" algn="l">
              <a:lnSpc>
                <a:spcPct val="80000"/>
              </a:lnSpc>
              <a:buClrTx/>
            </a:pPr>
            <a:endParaRPr lang="en-GB" altLang="en-US" sz="900" i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6" name="Rectangle 123">
            <a:extLst>
              <a:ext uri="{FF2B5EF4-FFF2-40B4-BE49-F238E27FC236}">
                <a16:creationId xmlns:a16="http://schemas.microsoft.com/office/drawing/2014/main" id="{AE3BD7DB-3BA5-80E4-A03A-0C5499B5C692}"/>
              </a:ext>
            </a:extLst>
          </p:cNvPr>
          <p:cNvSpPr>
            <a:spLocks noChangeArrowheads="1"/>
          </p:cNvSpPr>
          <p:nvPr/>
        </p:nvSpPr>
        <p:spPr bwMode="gray">
          <a:xfrm>
            <a:off x="9686021" y="2151107"/>
            <a:ext cx="2160000" cy="504000"/>
          </a:xfrm>
          <a:prstGeom prst="rect">
            <a:avLst/>
          </a:prstGeom>
          <a:solidFill>
            <a:srgbClr val="FAB900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 dirty="0">
                <a:solidFill>
                  <a:schemeClr val="bg1"/>
                </a:solidFill>
                <a:latin typeface="+mn-lt"/>
              </a:rPr>
              <a:t>Corn Europe / Asia</a:t>
            </a:r>
          </a:p>
        </p:txBody>
      </p:sp>
      <p:sp>
        <p:nvSpPr>
          <p:cNvPr id="20" name="Rectangle 123">
            <a:extLst>
              <a:ext uri="{FF2B5EF4-FFF2-40B4-BE49-F238E27FC236}">
                <a16:creationId xmlns:a16="http://schemas.microsoft.com/office/drawing/2014/main" id="{F68D728C-B65A-E03A-B897-B0559411FAF2}"/>
              </a:ext>
            </a:extLst>
          </p:cNvPr>
          <p:cNvSpPr>
            <a:spLocks noChangeArrowheads="1"/>
          </p:cNvSpPr>
          <p:nvPr/>
        </p:nvSpPr>
        <p:spPr bwMode="gray">
          <a:xfrm>
            <a:off x="3723761" y="2151107"/>
            <a:ext cx="2160000" cy="504000"/>
          </a:xfrm>
          <a:prstGeom prst="rect">
            <a:avLst/>
          </a:prstGeom>
          <a:solidFill>
            <a:srgbClr val="257150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 dirty="0">
                <a:solidFill>
                  <a:schemeClr val="bg1"/>
                </a:solidFill>
                <a:latin typeface="+mn-lt"/>
              </a:rPr>
              <a:t>Sugarbeet</a:t>
            </a:r>
          </a:p>
        </p:txBody>
      </p:sp>
      <p:sp>
        <p:nvSpPr>
          <p:cNvPr id="25" name="Rectangle 130">
            <a:extLst>
              <a:ext uri="{FF2B5EF4-FFF2-40B4-BE49-F238E27FC236}">
                <a16:creationId xmlns:a16="http://schemas.microsoft.com/office/drawing/2014/main" id="{C256F80C-93B8-C49B-8DC6-3698D2B4B7EA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60476" y="1453183"/>
            <a:ext cx="2160000" cy="61200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</p:spPr>
        <p:txBody>
          <a:bodyPr lIns="35991" tIns="72000" rIns="17995" bIns="35991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90461">
              <a:lnSpc>
                <a:spcPct val="150000"/>
              </a:lnSpc>
            </a:pPr>
            <a:r>
              <a:rPr lang="en-GB" altLang="en-US" dirty="0" err="1">
                <a:solidFill>
                  <a:schemeClr val="bg1"/>
                </a:solidFill>
                <a:latin typeface="+mn-lt"/>
              </a:rPr>
              <a:t>Jörn</a:t>
            </a:r>
            <a:r>
              <a:rPr lang="en-GB" altLang="en-US" dirty="0">
                <a:solidFill>
                  <a:schemeClr val="bg1"/>
                </a:solidFill>
                <a:latin typeface="+mn-lt"/>
              </a:rPr>
              <a:t> Andreas</a:t>
            </a:r>
          </a:p>
          <a:p>
            <a:pPr marL="90461"/>
            <a:endParaRPr lang="en-GB" altLang="en-US" sz="1200" dirty="0">
              <a:solidFill>
                <a:schemeClr val="bg1"/>
              </a:solidFill>
              <a:latin typeface="+mn-lt"/>
            </a:endParaRPr>
          </a:p>
          <a:p>
            <a:pPr marL="90461">
              <a:lnSpc>
                <a:spcPct val="80000"/>
              </a:lnSpc>
            </a:pPr>
            <a:r>
              <a:rPr lang="en-GB" altLang="en-US" sz="1100" dirty="0">
                <a:solidFill>
                  <a:srgbClr val="FFFFFF"/>
                </a:solidFill>
                <a:latin typeface="+mn-lt"/>
              </a:rPr>
              <a:t>*(Felix </a:t>
            </a:r>
            <a:r>
              <a:rPr lang="en-GB" altLang="en-US" sz="1100" dirty="0" err="1">
                <a:solidFill>
                  <a:srgbClr val="FFFFFF"/>
                </a:solidFill>
                <a:latin typeface="+mn-lt"/>
              </a:rPr>
              <a:t>Büchting</a:t>
            </a:r>
            <a:r>
              <a:rPr lang="en-GB" altLang="en-US" sz="1100" dirty="0">
                <a:solidFill>
                  <a:srgbClr val="FFFFFF"/>
                </a:solidFill>
                <a:latin typeface="+mn-lt"/>
              </a:rPr>
              <a:t>)</a:t>
            </a:r>
          </a:p>
          <a:p>
            <a:pPr lvl="0" algn="l">
              <a:lnSpc>
                <a:spcPct val="80000"/>
              </a:lnSpc>
              <a:buClrTx/>
            </a:pPr>
            <a:endParaRPr lang="en-GB" altLang="en-US" sz="900" i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Rectangle 123">
            <a:extLst>
              <a:ext uri="{FF2B5EF4-FFF2-40B4-BE49-F238E27FC236}">
                <a16:creationId xmlns:a16="http://schemas.microsoft.com/office/drawing/2014/main" id="{B25C0DD3-984C-1679-F65A-086160697DB8}"/>
              </a:ext>
            </a:extLst>
          </p:cNvPr>
          <p:cNvSpPr>
            <a:spLocks noChangeArrowheads="1"/>
          </p:cNvSpPr>
          <p:nvPr/>
        </p:nvSpPr>
        <p:spPr bwMode="gray">
          <a:xfrm>
            <a:off x="9686021" y="2771210"/>
            <a:ext cx="2160000" cy="504000"/>
          </a:xfrm>
          <a:prstGeom prst="rect">
            <a:avLst/>
          </a:prstGeom>
          <a:solidFill>
            <a:srgbClr val="FAB900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 dirty="0">
                <a:solidFill>
                  <a:schemeClr val="bg1"/>
                </a:solidFill>
                <a:latin typeface="+mj-lt"/>
              </a:rPr>
              <a:t>Corn North America</a:t>
            </a:r>
          </a:p>
        </p:txBody>
      </p:sp>
    </p:spTree>
    <p:extLst>
      <p:ext uri="{BB962C8B-B14F-4D97-AF65-F5344CB8AC3E}">
        <p14:creationId xmlns:p14="http://schemas.microsoft.com/office/powerpoint/2010/main" val="2336854457"/>
      </p:ext>
    </p:extLst>
  </p:cSld>
  <p:clrMapOvr>
    <a:masterClrMapping/>
  </p:clrMapOvr>
</p:sld>
</file>

<file path=ppt/theme/theme1.xml><?xml version="1.0" encoding="utf-8"?>
<a:theme xmlns:a="http://schemas.openxmlformats.org/drawingml/2006/main" name="With Logo">
  <a:themeElements>
    <a:clrScheme name="Custom 63">
      <a:dk1>
        <a:srgbClr val="000000"/>
      </a:dk1>
      <a:lt1>
        <a:srgbClr val="FFFFFF"/>
      </a:lt1>
      <a:dk2>
        <a:srgbClr val="FF6C00"/>
      </a:dk2>
      <a:lt2>
        <a:srgbClr val="B4AF9B"/>
      </a:lt2>
      <a:accent1>
        <a:srgbClr val="5F696E"/>
      </a:accent1>
      <a:accent2>
        <a:srgbClr val="78785F"/>
      </a:accent2>
      <a:accent3>
        <a:srgbClr val="233737"/>
      </a:accent3>
      <a:accent4>
        <a:srgbClr val="5F696E"/>
      </a:accent4>
      <a:accent5>
        <a:srgbClr val="257150"/>
      </a:accent5>
      <a:accent6>
        <a:srgbClr val="96A02C"/>
      </a:accent6>
      <a:hlink>
        <a:srgbClr val="000000"/>
      </a:hlink>
      <a:folHlink>
        <a:srgbClr val="000000"/>
      </a:folHlink>
    </a:clrScheme>
    <a:fontScheme name="KW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ot="0" spcFirstLastPara="0" vertOverflow="overflow" horzOverflow="overflow" vert="horz" wrap="square" lIns="216000" tIns="144000" rIns="360000" bIns="180000" numCol="1" spcCol="0" rtlCol="0" fromWordArt="0" anchor="t" anchorCtr="0" forceAA="0" compatLnSpc="1">
        <a:prstTxWarp prst="textNoShape">
          <a:avLst/>
        </a:prstTxWarp>
        <a:noAutofit/>
      </a:bodyPr>
      <a:lstStyle>
        <a:defPPr marL="285750" indent="-285750" algn="l">
          <a:spcAft>
            <a:spcPts val="600"/>
          </a:spcAft>
          <a:buClr>
            <a:schemeClr val="tx2"/>
          </a:buClr>
          <a:buFont typeface="Wingdings" pitchFamily="2" charset="2"/>
          <a:buChar char="§"/>
          <a:defRPr dirty="0" err="1" smtClean="0">
            <a:solidFill>
              <a:schemeClr val="tx1"/>
            </a:solidFill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mpd="sng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solidFill>
          <a:schemeClr val="bg1">
            <a:lumMod val="95000"/>
          </a:schemeClr>
        </a:solidFill>
        <a:ln>
          <a:noFill/>
        </a:ln>
        <a:effectLst/>
      </a:spPr>
      <a:bodyPr wrap="square" lIns="216000" tIns="144000" rIns="360000" bIns="216000" rtlCol="0" anchor="t">
        <a:noAutofit/>
      </a:bodyPr>
      <a:lstStyle>
        <a:defPPr marL="285750" indent="-285750" algn="l">
          <a:spcAft>
            <a:spcPts val="600"/>
          </a:spcAft>
          <a:buClr>
            <a:schemeClr val="tx2"/>
          </a:buClr>
          <a:buFont typeface="Wingdings" pitchFamily="2" charset="2"/>
          <a:buChar char="§"/>
          <a:defRPr dirty="0" err="1" smtClean="0">
            <a:latin typeface="+mn-lt"/>
            <a:cs typeface="Arial" panose="020B0604020202020204" pitchFamily="34" charset="0"/>
          </a:defRPr>
        </a:defPPr>
      </a:lstStyle>
    </a:txDef>
  </a:objectDefaults>
  <a:extraClrSchemeLst/>
  <a:custClrLst>
    <a:custClr name="KWS Dunkelgrau">
      <a:srgbClr val="233737"/>
    </a:custClr>
    <a:custClr name="KWS Dunkelbraun">
      <a:srgbClr val="645041"/>
    </a:custClr>
    <a:custClr name="KWS Dunkelbeige">
      <a:srgbClr val="78785F"/>
    </a:custClr>
    <a:custClr name="KWS Dunkelgrün">
      <a:srgbClr val="004132"/>
    </a:custClr>
    <a:custClr name="KWS Dunkelblau">
      <a:srgbClr val="3A7391"/>
    </a:custClr>
    <a:custClr name="KWS Dunkelrot">
      <a:srgbClr val="BE5F46"/>
    </a:custClr>
    <a:custClr name="KWS Dunkelgelb">
      <a:srgbClr val="DCB900"/>
    </a:custClr>
    <a:custClr name="Signalrot">
      <a:srgbClr val="CC3333"/>
    </a:custClr>
    <a:custClr name="Blank">
      <a:srgbClr val="FFFFFF"/>
    </a:custClr>
    <a:custClr name="Blank">
      <a:srgbClr val="FFFFFF"/>
    </a:custClr>
    <a:custClr name="KWS Grau">
      <a:srgbClr val="5F696E"/>
    </a:custClr>
    <a:custClr name="KWS Braun">
      <a:srgbClr val="96825F"/>
    </a:custClr>
    <a:custClr name="KWS Beige">
      <a:srgbClr val="B4AF9B"/>
    </a:custClr>
    <a:custClr name="KWS Grün">
      <a:srgbClr val="257150"/>
    </a:custClr>
    <a:custClr name="KWS Blau">
      <a:srgbClr val="64AAB9"/>
    </a:custClr>
    <a:custClr name="KWS Rot">
      <a:srgbClr val="AA7373"/>
    </a:custClr>
    <a:custClr name="KWS Gelb">
      <a:srgbClr val="FAB900"/>
    </a:custClr>
    <a:custClr name="Blank">
      <a:srgbClr val="FFFFFF"/>
    </a:custClr>
    <a:custClr name="Blank">
      <a:srgbClr val="FFFFFF"/>
    </a:custClr>
    <a:custClr name="Blank">
      <a:srgbClr val="FFFFFF"/>
    </a:custClr>
    <a:custClr name="KWS Hellgrau">
      <a:srgbClr val="C8D0D6"/>
    </a:custClr>
    <a:custClr name="KWS Hellbraun">
      <a:srgbClr val="D7C8A6"/>
    </a:custClr>
    <a:custClr name="KWS Hellbeige">
      <a:srgbClr val="CCC8A8"/>
    </a:custClr>
    <a:custClr name="KWS Hellgrün">
      <a:srgbClr val="96A02D"/>
    </a:custClr>
    <a:custClr name="KWS Hellblau">
      <a:srgbClr val="B4CDD7"/>
    </a:custClr>
    <a:custClr name="KWS Hellrot">
      <a:srgbClr val="CDB4A6"/>
    </a:custClr>
    <a:custClr name="KWS Hellgelb">
      <a:srgbClr val="FADC64"/>
    </a:custClr>
    <a:custClr name="Blank">
      <a:srgbClr val="FFFFFF"/>
    </a:custClr>
    <a:custClr name="Blank">
      <a:srgbClr val="FFFFFF"/>
    </a:custClr>
    <a:custClr name="Blank">
      <a:srgbClr val="FFFFFF"/>
    </a:custClr>
  </a:custClrLst>
  <a:extLst>
    <a:ext uri="{05A4C25C-085E-4340-85A3-A5531E510DB2}">
      <thm15:themeFamily xmlns:thm15="http://schemas.microsoft.com/office/thememl/2012/main" name="PPTBuildingKitv2024_041" id="{E40B5B32-FA73-4810-8751-1BCECC5934B6}" vid="{0621CAB2-EEF8-4C32-AA97-01F887E87F05}"/>
    </a:ext>
  </a:extLst>
</a:theme>
</file>

<file path=ppt/theme/theme2.xml><?xml version="1.0" encoding="utf-8"?>
<a:theme xmlns:a="http://schemas.openxmlformats.org/drawingml/2006/main" name="Larissa">
  <a:themeElements>
    <a:clrScheme name="KWS 2015-04-23">
      <a:dk1>
        <a:sysClr val="windowText" lastClr="000000"/>
      </a:dk1>
      <a:lt1>
        <a:sysClr val="window" lastClr="FFFFFF"/>
      </a:lt1>
      <a:dk2>
        <a:srgbClr val="FF6C00"/>
      </a:dk2>
      <a:lt2>
        <a:srgbClr val="B4AF9B"/>
      </a:lt2>
      <a:accent1>
        <a:srgbClr val="FF6C00"/>
      </a:accent1>
      <a:accent2>
        <a:srgbClr val="78785F"/>
      </a:accent2>
      <a:accent3>
        <a:srgbClr val="233737"/>
      </a:accent3>
      <a:accent4>
        <a:srgbClr val="5F696E"/>
      </a:accent4>
      <a:accent5>
        <a:srgbClr val="257150"/>
      </a:accent5>
      <a:accent6>
        <a:srgbClr val="96A02D"/>
      </a:accent6>
      <a:hlink>
        <a:srgbClr val="000000"/>
      </a:hlink>
      <a:folHlink>
        <a:srgbClr val="000000"/>
      </a:folHlink>
    </a:clrScheme>
    <a:fontScheme name="KW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KWS 2015-04-23">
      <a:dk1>
        <a:sysClr val="windowText" lastClr="000000"/>
      </a:dk1>
      <a:lt1>
        <a:sysClr val="window" lastClr="FFFFFF"/>
      </a:lt1>
      <a:dk2>
        <a:srgbClr val="FF6C00"/>
      </a:dk2>
      <a:lt2>
        <a:srgbClr val="B4AF9B"/>
      </a:lt2>
      <a:accent1>
        <a:srgbClr val="FF6C00"/>
      </a:accent1>
      <a:accent2>
        <a:srgbClr val="78785F"/>
      </a:accent2>
      <a:accent3>
        <a:srgbClr val="233737"/>
      </a:accent3>
      <a:accent4>
        <a:srgbClr val="5F696E"/>
      </a:accent4>
      <a:accent5>
        <a:srgbClr val="257150"/>
      </a:accent5>
      <a:accent6>
        <a:srgbClr val="96A02D"/>
      </a:accent6>
      <a:hlink>
        <a:srgbClr val="000000"/>
      </a:hlink>
      <a:folHlink>
        <a:srgbClr val="000000"/>
      </a:folHlink>
    </a:clrScheme>
    <a:fontScheme name="KW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76980e3-59b8-40c5-8118-fbd59978f6f4">
      <Terms xmlns="http://schemas.microsoft.com/office/infopath/2007/PartnerControls"/>
    </lcf76f155ced4ddcb4097134ff3c332f>
    <TaxCatchAll xmlns="1f556072-f3c3-4842-a4d7-6e361266f4e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9293E579DEA7948B681B1F4753F1D64" ma:contentTypeVersion="17" ma:contentTypeDescription="Ein neues Dokument erstellen." ma:contentTypeScope="" ma:versionID="373c80b60d001c18e2baea623af676ee">
  <xsd:schema xmlns:xsd="http://www.w3.org/2001/XMLSchema" xmlns:xs="http://www.w3.org/2001/XMLSchema" xmlns:p="http://schemas.microsoft.com/office/2006/metadata/properties" xmlns:ns2="376980e3-59b8-40c5-8118-fbd59978f6f4" xmlns:ns3="1f556072-f3c3-4842-a4d7-6e361266f4e1" targetNamespace="http://schemas.microsoft.com/office/2006/metadata/properties" ma:root="true" ma:fieldsID="93ac240f7fa4f6f5bf7ba8fd10bf1f1f" ns2:_="" ns3:_="">
    <xsd:import namespace="376980e3-59b8-40c5-8118-fbd59978f6f4"/>
    <xsd:import namespace="1f556072-f3c3-4842-a4d7-6e361266f4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6980e3-59b8-40c5-8118-fbd59978f6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104340d0-f9c8-4673-b07a-7c8f07375e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556072-f3c3-4842-a4d7-6e361266f4e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fa13491-5618-49c6-9e26-252107069661}" ma:internalName="TaxCatchAll" ma:showField="CatchAllData" ma:web="1f556072-f3c3-4842-a4d7-6e361266f4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E01B11-B2AA-4D66-BD6D-BDF4B2E06913}">
  <ds:schemaRefs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1f556072-f3c3-4842-a4d7-6e361266f4e1"/>
    <ds:schemaRef ds:uri="376980e3-59b8-40c5-8118-fbd59978f6f4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E639827-6C97-425C-85B2-D069036CC4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6980e3-59b8-40c5-8118-fbd59978f6f4"/>
    <ds:schemaRef ds:uri="1f556072-f3c3-4842-a4d7-6e361266f4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147EB49-F568-47EB-89D4-67A3C257BB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PPTBuildingKitv2024_041</Template>
  <TotalTime>0</TotalTime>
  <Words>99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EYInterstate</vt:lpstr>
      <vt:lpstr>EYInterstate Light</vt:lpstr>
      <vt:lpstr>Helvetica Neue Light</vt:lpstr>
      <vt:lpstr>Verdana</vt:lpstr>
      <vt:lpstr>Wingdings</vt:lpstr>
      <vt:lpstr>With Logo</vt:lpstr>
      <vt:lpstr>KWS Organisation | Geschäftsverteilungsplan  (gültig ab 01.02.2025) *inkl. Vertretungsregelung</vt:lpstr>
    </vt:vector>
  </TitlesOfParts>
  <Manager/>
  <Company>KWS SAAT SE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Kemenji, David (KWS-KGaA, DEEI)</dc:creator>
  <cp:keywords/>
  <dc:description/>
  <cp:lastModifiedBy>Reispich, Anastasia (KWS-KGaA, DEEI)</cp:lastModifiedBy>
  <cp:revision>4</cp:revision>
  <cp:lastPrinted>2024-12-17T09:34:02Z</cp:lastPrinted>
  <dcterms:created xsi:type="dcterms:W3CDTF">2024-05-06T12:55:52Z</dcterms:created>
  <dcterms:modified xsi:type="dcterms:W3CDTF">2025-01-15T08:30:21Z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0x01010059293E579DEA7948B681B1F4753F1D64</vt:lpwstr>
  </property>
  <property fmtid="{D5CDD505-2E9C-101B-9397-08002B2CF9AE}" pid="3" name="MediaServiceImageTags">
    <vt:lpwstr/>
  </property>
</Properties>
</file>