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
  </p:notesMasterIdLst>
  <p:handoutMasterIdLst>
    <p:handoutMasterId r:id="rId7"/>
  </p:handoutMasterIdLst>
  <p:sldIdLst>
    <p:sldId id="2108191716" r:id="rId5"/>
  </p:sldIdLst>
  <p:sldSz cx="21383625" cy="30275213"/>
  <p:notesSz cx="6669088" cy="9926638"/>
  <p:defaultTextStyle>
    <a:defPPr>
      <a:defRPr lang="de-DE"/>
    </a:defPPr>
    <a:lvl1pPr marL="0" algn="l" defTabSz="2588026" rtl="0" eaLnBrk="1" latinLnBrk="0" hangingPunct="1">
      <a:defRPr sz="5095" kern="1200">
        <a:solidFill>
          <a:schemeClr val="tx1"/>
        </a:solidFill>
        <a:latin typeface="+mn-lt"/>
        <a:ea typeface="+mn-ea"/>
        <a:cs typeface="+mn-cs"/>
      </a:defRPr>
    </a:lvl1pPr>
    <a:lvl2pPr marL="1294013" algn="l" defTabSz="2588026" rtl="0" eaLnBrk="1" latinLnBrk="0" hangingPunct="1">
      <a:defRPr sz="5095" kern="1200">
        <a:solidFill>
          <a:schemeClr val="tx1"/>
        </a:solidFill>
        <a:latin typeface="+mn-lt"/>
        <a:ea typeface="+mn-ea"/>
        <a:cs typeface="+mn-cs"/>
      </a:defRPr>
    </a:lvl2pPr>
    <a:lvl3pPr marL="2588026" algn="l" defTabSz="2588026" rtl="0" eaLnBrk="1" latinLnBrk="0" hangingPunct="1">
      <a:defRPr sz="5095" kern="1200">
        <a:solidFill>
          <a:schemeClr val="tx1"/>
        </a:solidFill>
        <a:latin typeface="+mn-lt"/>
        <a:ea typeface="+mn-ea"/>
        <a:cs typeface="+mn-cs"/>
      </a:defRPr>
    </a:lvl3pPr>
    <a:lvl4pPr marL="3882039" algn="l" defTabSz="2588026" rtl="0" eaLnBrk="1" latinLnBrk="0" hangingPunct="1">
      <a:defRPr sz="5095" kern="1200">
        <a:solidFill>
          <a:schemeClr val="tx1"/>
        </a:solidFill>
        <a:latin typeface="+mn-lt"/>
        <a:ea typeface="+mn-ea"/>
        <a:cs typeface="+mn-cs"/>
      </a:defRPr>
    </a:lvl4pPr>
    <a:lvl5pPr marL="5176053" algn="l" defTabSz="2588026" rtl="0" eaLnBrk="1" latinLnBrk="0" hangingPunct="1">
      <a:defRPr sz="5095" kern="1200">
        <a:solidFill>
          <a:schemeClr val="tx1"/>
        </a:solidFill>
        <a:latin typeface="+mn-lt"/>
        <a:ea typeface="+mn-ea"/>
        <a:cs typeface="+mn-cs"/>
      </a:defRPr>
    </a:lvl5pPr>
    <a:lvl6pPr marL="6470066" algn="l" defTabSz="2588026" rtl="0" eaLnBrk="1" latinLnBrk="0" hangingPunct="1">
      <a:defRPr sz="5095" kern="1200">
        <a:solidFill>
          <a:schemeClr val="tx1"/>
        </a:solidFill>
        <a:latin typeface="+mn-lt"/>
        <a:ea typeface="+mn-ea"/>
        <a:cs typeface="+mn-cs"/>
      </a:defRPr>
    </a:lvl6pPr>
    <a:lvl7pPr marL="7764079" algn="l" defTabSz="2588026" rtl="0" eaLnBrk="1" latinLnBrk="0" hangingPunct="1">
      <a:defRPr sz="5095" kern="1200">
        <a:solidFill>
          <a:schemeClr val="tx1"/>
        </a:solidFill>
        <a:latin typeface="+mn-lt"/>
        <a:ea typeface="+mn-ea"/>
        <a:cs typeface="+mn-cs"/>
      </a:defRPr>
    </a:lvl7pPr>
    <a:lvl8pPr marL="9058092" algn="l" defTabSz="2588026" rtl="0" eaLnBrk="1" latinLnBrk="0" hangingPunct="1">
      <a:defRPr sz="5095" kern="1200">
        <a:solidFill>
          <a:schemeClr val="tx1"/>
        </a:solidFill>
        <a:latin typeface="+mn-lt"/>
        <a:ea typeface="+mn-ea"/>
        <a:cs typeface="+mn-cs"/>
      </a:defRPr>
    </a:lvl8pPr>
    <a:lvl9pPr marL="10352105" algn="l" defTabSz="2588026" rtl="0" eaLnBrk="1" latinLnBrk="0" hangingPunct="1">
      <a:defRPr sz="5095" kern="1200">
        <a:solidFill>
          <a:schemeClr val="tx1"/>
        </a:solidFill>
        <a:latin typeface="+mn-lt"/>
        <a:ea typeface="+mn-ea"/>
        <a:cs typeface="+mn-cs"/>
      </a:defRPr>
    </a:lvl9pPr>
  </p:defaultTextStyle>
  <p:extLst>
    <p:ext uri="{EFAFB233-063F-42B5-8137-9DF3F51BA10A}">
      <p15:sldGuideLst xmlns:p15="http://schemas.microsoft.com/office/powerpoint/2012/main">
        <p15:guide id="1" pos="10566" userDrawn="1">
          <p15:clr>
            <a:srgbClr val="A4A3A4"/>
          </p15:clr>
        </p15:guide>
        <p15:guide id="2" orient="horz" pos="37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6D4"/>
    <a:srgbClr val="E3E7EA"/>
    <a:srgbClr val="CCC8A8"/>
    <a:srgbClr val="E5E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A027D6-E573-42D8-BDCF-CD8689C5267B}" v="3" dt="2024-05-23T13:25:08.739"/>
    <p1510:client id="{9C681FF1-5FC6-4AE4-BF18-3C0D43454735}" v="11" dt="2024-05-23T13:17:21.65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02" autoAdjust="0"/>
    <p:restoredTop sz="94629" autoAdjust="0"/>
  </p:normalViewPr>
  <p:slideViewPr>
    <p:cSldViewPr showGuides="1">
      <p:cViewPr varScale="1">
        <p:scale>
          <a:sx n="25" d="100"/>
          <a:sy n="25" d="100"/>
        </p:scale>
        <p:origin x="3348" y="90"/>
      </p:cViewPr>
      <p:guideLst>
        <p:guide pos="10566"/>
        <p:guide orient="horz" pos="3780"/>
      </p:guideLst>
    </p:cSldViewPr>
  </p:slideViewPr>
  <p:outlineViewPr>
    <p:cViewPr>
      <p:scale>
        <a:sx n="33" d="100"/>
        <a:sy n="33" d="100"/>
      </p:scale>
      <p:origin x="12" y="3660"/>
    </p:cViewPr>
  </p:outlineViewPr>
  <p:notesTextViewPr>
    <p:cViewPr>
      <p:scale>
        <a:sx n="1" d="1"/>
        <a:sy n="1" d="1"/>
      </p:scale>
      <p:origin x="0" y="0"/>
    </p:cViewPr>
  </p:notesTextViewPr>
  <p:sorterViewPr>
    <p:cViewPr>
      <p:scale>
        <a:sx n="125" d="100"/>
        <a:sy n="125" d="100"/>
      </p:scale>
      <p:origin x="0" y="3414"/>
    </p:cViewPr>
  </p:sorterViewPr>
  <p:notesViewPr>
    <p:cSldViewPr showGuides="1">
      <p:cViewPr varScale="1">
        <p:scale>
          <a:sx n="92" d="100"/>
          <a:sy n="92" d="100"/>
        </p:scale>
        <p:origin x="2682" y="10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91662646375158985"/>
        </c:manualLayout>
      </c:layout>
      <c:barChart>
        <c:barDir val="col"/>
        <c:grouping val="stacked"/>
        <c:varyColors val="0"/>
        <c:ser>
          <c:idx val="0"/>
          <c:order val="0"/>
          <c:tx>
            <c:strRef>
              <c:f>Tabelle1!$B$1</c:f>
              <c:strCache>
                <c:ptCount val="1"/>
                <c:pt idx="0">
                  <c:v>Umsatz</c:v>
                </c:pt>
              </c:strCache>
            </c:strRef>
          </c:tx>
          <c:spPr>
            <a:solidFill>
              <a:srgbClr val="78785F"/>
            </a:solidFill>
          </c:spPr>
          <c:invertIfNegative val="0"/>
          <c:dPt>
            <c:idx val="0"/>
            <c:invertIfNegative val="0"/>
            <c:bubble3D val="0"/>
            <c:extLst>
              <c:ext xmlns:c16="http://schemas.microsoft.com/office/drawing/2014/chart" uri="{C3380CC4-5D6E-409C-BE32-E72D297353CC}">
                <c16:uniqueId val="{00000000-40E0-4757-88BF-75F11531F53A}"/>
              </c:ext>
            </c:extLst>
          </c:dPt>
          <c:dPt>
            <c:idx val="1"/>
            <c:invertIfNegative val="0"/>
            <c:bubble3D val="0"/>
            <c:extLst>
              <c:ext xmlns:c16="http://schemas.microsoft.com/office/drawing/2014/chart" uri="{C3380CC4-5D6E-409C-BE32-E72D297353CC}">
                <c16:uniqueId val="{00000001-40E0-4757-88BF-75F11531F53A}"/>
              </c:ext>
            </c:extLst>
          </c:dPt>
          <c:dPt>
            <c:idx val="2"/>
            <c:invertIfNegative val="0"/>
            <c:bubble3D val="0"/>
            <c:extLst>
              <c:ext xmlns:c16="http://schemas.microsoft.com/office/drawing/2014/chart" uri="{C3380CC4-5D6E-409C-BE32-E72D297353CC}">
                <c16:uniqueId val="{00000002-40E0-4757-88BF-75F11531F53A}"/>
              </c:ext>
            </c:extLst>
          </c:dPt>
          <c:dPt>
            <c:idx val="3"/>
            <c:invertIfNegative val="0"/>
            <c:bubble3D val="0"/>
            <c:spPr>
              <a:solidFill>
                <a:srgbClr val="257150"/>
              </a:solidFill>
            </c:spPr>
            <c:extLst>
              <c:ext xmlns:c16="http://schemas.microsoft.com/office/drawing/2014/chart" uri="{C3380CC4-5D6E-409C-BE32-E72D297353CC}">
                <c16:uniqueId val="{00000003-40E0-4757-88BF-75F11531F53A}"/>
              </c:ext>
            </c:extLst>
          </c:dPt>
          <c:dPt>
            <c:idx val="4"/>
            <c:invertIfNegative val="0"/>
            <c:bubble3D val="0"/>
            <c:spPr>
              <a:solidFill>
                <a:srgbClr val="FF6C00"/>
              </a:solidFill>
            </c:spPr>
            <c:extLst>
              <c:ext xmlns:c16="http://schemas.microsoft.com/office/drawing/2014/chart" uri="{C3380CC4-5D6E-409C-BE32-E72D297353CC}">
                <c16:uniqueId val="{00000005-40E0-4757-88BF-75F11531F53A}"/>
              </c:ext>
            </c:extLst>
          </c:dPt>
          <c:dLbls>
            <c:dLbl>
              <c:idx val="0"/>
              <c:layout>
                <c:manualLayout>
                  <c:x val="4.5126257697017018E-3"/>
                  <c:y val="-0.1037807137429960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E0-4757-88BF-75F11531F53A}"/>
                </c:ext>
              </c:extLst>
            </c:dLbl>
            <c:dLbl>
              <c:idx val="1"/>
              <c:layout>
                <c:manualLayout>
                  <c:x val="4.5125936896174106E-3"/>
                  <c:y val="-0.1015207848482419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E0-4757-88BF-75F11531F53A}"/>
                </c:ext>
              </c:extLst>
            </c:dLbl>
            <c:dLbl>
              <c:idx val="2"/>
              <c:layout>
                <c:manualLayout>
                  <c:x val="0"/>
                  <c:y val="-0.1236325833664662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E0-4757-88BF-75F11531F53A}"/>
                </c:ext>
              </c:extLst>
            </c:dLbl>
            <c:dLbl>
              <c:idx val="3"/>
              <c:layout>
                <c:manualLayout>
                  <c:x val="-8.272992860645764E-17"/>
                  <c:y val="-0.1335026236048844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E0-4757-88BF-75F11531F53A}"/>
                </c:ext>
              </c:extLst>
            </c:dLbl>
            <c:dLbl>
              <c:idx val="4"/>
              <c:layout>
                <c:manualLayout>
                  <c:x val="0"/>
                  <c:y val="-0.125370977672958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E0-4757-88BF-75F11531F53A}"/>
                </c:ext>
              </c:extLst>
            </c:dLbl>
            <c:numFmt formatCode="#,##0" sourceLinked="0"/>
            <c:spPr>
              <a:noFill/>
              <a:ln>
                <a:noFill/>
              </a:ln>
              <a:effectLst/>
            </c:spPr>
            <c:txPr>
              <a:bodyPr wrap="square" lIns="38100" tIns="19050" rIns="38100" bIns="19050" anchor="ctr">
                <a:spAutoFit/>
              </a:bodyPr>
              <a:lstStyle/>
              <a:p>
                <a:pPr>
                  <a:defRPr sz="1400">
                    <a:solidFill>
                      <a:schemeClr val="bg1"/>
                    </a:solidFill>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Tabelle1!$A$2:$A$6</c:f>
              <c:strCache>
                <c:ptCount val="5"/>
                <c:pt idx="0">
                  <c:v>13/14</c:v>
                </c:pt>
                <c:pt idx="1">
                  <c:v>14/15</c:v>
                </c:pt>
                <c:pt idx="2">
                  <c:v>15/16</c:v>
                </c:pt>
                <c:pt idx="3">
                  <c:v>16/17</c:v>
                </c:pt>
                <c:pt idx="4">
                  <c:v>17/18</c:v>
                </c:pt>
              </c:strCache>
            </c:strRef>
          </c:cat>
          <c:val>
            <c:numRef>
              <c:f>Tabelle1!$B$2:$B$6</c:f>
              <c:numCache>
                <c:formatCode>General</c:formatCode>
                <c:ptCount val="5"/>
                <c:pt idx="0">
                  <c:v>727.4</c:v>
                </c:pt>
                <c:pt idx="1">
                  <c:v>777.8</c:v>
                </c:pt>
                <c:pt idx="2">
                  <c:v>833.2</c:v>
                </c:pt>
                <c:pt idx="3">
                  <c:v>904.7</c:v>
                </c:pt>
                <c:pt idx="4">
                  <c:v>862.45</c:v>
                </c:pt>
              </c:numCache>
            </c:numRef>
          </c:val>
          <c:extLst>
            <c:ext xmlns:c16="http://schemas.microsoft.com/office/drawing/2014/chart" uri="{C3380CC4-5D6E-409C-BE32-E72D297353CC}">
              <c16:uniqueId val="{00000006-40E0-4757-88BF-75F11531F53A}"/>
            </c:ext>
          </c:extLst>
        </c:ser>
        <c:dLbls>
          <c:dLblPos val="ctr"/>
          <c:showLegendKey val="0"/>
          <c:showVal val="1"/>
          <c:showCatName val="0"/>
          <c:showSerName val="0"/>
          <c:showPercent val="0"/>
          <c:showBubbleSize val="0"/>
        </c:dLbls>
        <c:gapWidth val="70"/>
        <c:overlap val="100"/>
        <c:axId val="139929472"/>
        <c:axId val="139931008"/>
      </c:barChart>
      <c:catAx>
        <c:axId val="139929472"/>
        <c:scaling>
          <c:orientation val="minMax"/>
        </c:scaling>
        <c:delete val="0"/>
        <c:axPos val="b"/>
        <c:numFmt formatCode="General" sourceLinked="0"/>
        <c:majorTickMark val="none"/>
        <c:minorTickMark val="none"/>
        <c:tickLblPos val="nextTo"/>
        <c:spPr>
          <a:noFill/>
          <a:ln>
            <a:noFill/>
          </a:ln>
        </c:spPr>
        <c:txPr>
          <a:bodyPr/>
          <a:lstStyle/>
          <a:p>
            <a:pPr>
              <a:defRPr sz="1200" b="0" i="0">
                <a:solidFill>
                  <a:schemeClr val="tx1"/>
                </a:solidFill>
              </a:defRPr>
            </a:pPr>
            <a:endParaRPr lang="de-DE"/>
          </a:p>
        </c:txPr>
        <c:crossAx val="139931008"/>
        <c:crosses val="autoZero"/>
        <c:auto val="1"/>
        <c:lblAlgn val="ctr"/>
        <c:lblOffset val="100"/>
        <c:noMultiLvlLbl val="0"/>
      </c:catAx>
      <c:valAx>
        <c:axId val="139931008"/>
        <c:scaling>
          <c:orientation val="minMax"/>
          <c:max val="1200"/>
          <c:min val="0"/>
        </c:scaling>
        <c:delete val="1"/>
        <c:axPos val="l"/>
        <c:numFmt formatCode="General" sourceLinked="1"/>
        <c:majorTickMark val="out"/>
        <c:minorTickMark val="none"/>
        <c:tickLblPos val="nextTo"/>
        <c:crossAx val="139929472"/>
        <c:crosses val="autoZero"/>
        <c:crossBetween val="between"/>
      </c:valAx>
      <c:spPr>
        <a:solidFill>
          <a:srgbClr val="B4AF9B"/>
        </a:solidFill>
        <a:ln>
          <a:noFill/>
        </a:ln>
      </c:spPr>
    </c:plotArea>
    <c:plotVisOnly val="1"/>
    <c:dispBlanksAs val="gap"/>
    <c:showDLblsOverMax val="0"/>
  </c:chart>
  <c:txPr>
    <a:bodyPr/>
    <a:lstStyle/>
    <a:p>
      <a:pPr>
        <a:defRPr sz="1800"/>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91662646375158985"/>
        </c:manualLayout>
      </c:layout>
      <c:barChart>
        <c:barDir val="col"/>
        <c:grouping val="stacked"/>
        <c:varyColors val="0"/>
        <c:ser>
          <c:idx val="0"/>
          <c:order val="0"/>
          <c:tx>
            <c:strRef>
              <c:f>Tabelle1!$B$1</c:f>
              <c:strCache>
                <c:ptCount val="1"/>
                <c:pt idx="0">
                  <c:v>Umsatz</c:v>
                </c:pt>
              </c:strCache>
            </c:strRef>
          </c:tx>
          <c:spPr>
            <a:solidFill>
              <a:srgbClr val="78785F"/>
            </a:solidFill>
          </c:spPr>
          <c:invertIfNegative val="0"/>
          <c:dPt>
            <c:idx val="0"/>
            <c:invertIfNegative val="0"/>
            <c:bubble3D val="0"/>
            <c:extLst>
              <c:ext xmlns:c16="http://schemas.microsoft.com/office/drawing/2014/chart" uri="{C3380CC4-5D6E-409C-BE32-E72D297353CC}">
                <c16:uniqueId val="{00000000-40E0-4757-88BF-75F11531F53A}"/>
              </c:ext>
            </c:extLst>
          </c:dPt>
          <c:dPt>
            <c:idx val="1"/>
            <c:invertIfNegative val="0"/>
            <c:bubble3D val="0"/>
            <c:extLst>
              <c:ext xmlns:c16="http://schemas.microsoft.com/office/drawing/2014/chart" uri="{C3380CC4-5D6E-409C-BE32-E72D297353CC}">
                <c16:uniqueId val="{00000001-40E0-4757-88BF-75F11531F53A}"/>
              </c:ext>
            </c:extLst>
          </c:dPt>
          <c:dPt>
            <c:idx val="2"/>
            <c:invertIfNegative val="0"/>
            <c:bubble3D val="0"/>
            <c:extLst>
              <c:ext xmlns:c16="http://schemas.microsoft.com/office/drawing/2014/chart" uri="{C3380CC4-5D6E-409C-BE32-E72D297353CC}">
                <c16:uniqueId val="{00000002-40E0-4757-88BF-75F11531F53A}"/>
              </c:ext>
            </c:extLst>
          </c:dPt>
          <c:dPt>
            <c:idx val="3"/>
            <c:invertIfNegative val="0"/>
            <c:bubble3D val="0"/>
            <c:spPr>
              <a:solidFill>
                <a:srgbClr val="257150"/>
              </a:solidFill>
            </c:spPr>
            <c:extLst>
              <c:ext xmlns:c16="http://schemas.microsoft.com/office/drawing/2014/chart" uri="{C3380CC4-5D6E-409C-BE32-E72D297353CC}">
                <c16:uniqueId val="{00000003-40E0-4757-88BF-75F11531F53A}"/>
              </c:ext>
            </c:extLst>
          </c:dPt>
          <c:dPt>
            <c:idx val="4"/>
            <c:invertIfNegative val="0"/>
            <c:bubble3D val="0"/>
            <c:spPr>
              <a:solidFill>
                <a:srgbClr val="FF6C00"/>
              </a:solidFill>
            </c:spPr>
            <c:extLst>
              <c:ext xmlns:c16="http://schemas.microsoft.com/office/drawing/2014/chart" uri="{C3380CC4-5D6E-409C-BE32-E72D297353CC}">
                <c16:uniqueId val="{00000005-40E0-4757-88BF-75F11531F53A}"/>
              </c:ext>
            </c:extLst>
          </c:dPt>
          <c:dLbls>
            <c:dLbl>
              <c:idx val="0"/>
              <c:layout>
                <c:manualLayout>
                  <c:x val="4.5126257697017018E-3"/>
                  <c:y val="-0.1037807137429960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E0-4757-88BF-75F11531F53A}"/>
                </c:ext>
              </c:extLst>
            </c:dLbl>
            <c:dLbl>
              <c:idx val="1"/>
              <c:layout>
                <c:manualLayout>
                  <c:x val="4.5125936896174106E-3"/>
                  <c:y val="-0.1015207848482419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E0-4757-88BF-75F11531F53A}"/>
                </c:ext>
              </c:extLst>
            </c:dLbl>
            <c:dLbl>
              <c:idx val="2"/>
              <c:layout>
                <c:manualLayout>
                  <c:x val="0"/>
                  <c:y val="-0.1236325833664662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E0-4757-88BF-75F11531F53A}"/>
                </c:ext>
              </c:extLst>
            </c:dLbl>
            <c:dLbl>
              <c:idx val="3"/>
              <c:layout>
                <c:manualLayout>
                  <c:x val="-8.272992860645764E-17"/>
                  <c:y val="-0.1335026236048844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E0-4757-88BF-75F11531F53A}"/>
                </c:ext>
              </c:extLst>
            </c:dLbl>
            <c:dLbl>
              <c:idx val="4"/>
              <c:layout>
                <c:manualLayout>
                  <c:x val="0"/>
                  <c:y val="-0.125370977672958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E0-4757-88BF-75F11531F53A}"/>
                </c:ext>
              </c:extLst>
            </c:dLbl>
            <c:numFmt formatCode="#,##0" sourceLinked="0"/>
            <c:spPr>
              <a:noFill/>
              <a:ln>
                <a:noFill/>
              </a:ln>
              <a:effectLst/>
            </c:spPr>
            <c:txPr>
              <a:bodyPr wrap="square" lIns="38100" tIns="19050" rIns="38100" bIns="19050" anchor="ctr">
                <a:spAutoFit/>
              </a:bodyPr>
              <a:lstStyle/>
              <a:p>
                <a:pPr>
                  <a:defRPr sz="1400">
                    <a:solidFill>
                      <a:schemeClr val="bg1"/>
                    </a:solidFill>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Tabelle1!$A$2:$A$6</c:f>
              <c:strCache>
                <c:ptCount val="5"/>
                <c:pt idx="0">
                  <c:v>13/14</c:v>
                </c:pt>
                <c:pt idx="1">
                  <c:v>14/15</c:v>
                </c:pt>
                <c:pt idx="2">
                  <c:v>15/16</c:v>
                </c:pt>
                <c:pt idx="3">
                  <c:v>16/17</c:v>
                </c:pt>
                <c:pt idx="4">
                  <c:v>17/18</c:v>
                </c:pt>
              </c:strCache>
            </c:strRef>
          </c:cat>
          <c:val>
            <c:numRef>
              <c:f>Tabelle1!$B$2:$B$6</c:f>
              <c:numCache>
                <c:formatCode>General</c:formatCode>
                <c:ptCount val="5"/>
                <c:pt idx="0">
                  <c:v>727.4</c:v>
                </c:pt>
                <c:pt idx="1">
                  <c:v>777.8</c:v>
                </c:pt>
                <c:pt idx="2">
                  <c:v>833.2</c:v>
                </c:pt>
                <c:pt idx="3">
                  <c:v>904.7</c:v>
                </c:pt>
                <c:pt idx="4">
                  <c:v>862.45</c:v>
                </c:pt>
              </c:numCache>
            </c:numRef>
          </c:val>
          <c:extLst>
            <c:ext xmlns:c16="http://schemas.microsoft.com/office/drawing/2014/chart" uri="{C3380CC4-5D6E-409C-BE32-E72D297353CC}">
              <c16:uniqueId val="{00000006-40E0-4757-88BF-75F11531F53A}"/>
            </c:ext>
          </c:extLst>
        </c:ser>
        <c:dLbls>
          <c:dLblPos val="ctr"/>
          <c:showLegendKey val="0"/>
          <c:showVal val="1"/>
          <c:showCatName val="0"/>
          <c:showSerName val="0"/>
          <c:showPercent val="0"/>
          <c:showBubbleSize val="0"/>
        </c:dLbls>
        <c:gapWidth val="70"/>
        <c:overlap val="100"/>
        <c:axId val="139929472"/>
        <c:axId val="139931008"/>
      </c:barChart>
      <c:catAx>
        <c:axId val="139929472"/>
        <c:scaling>
          <c:orientation val="minMax"/>
        </c:scaling>
        <c:delete val="0"/>
        <c:axPos val="b"/>
        <c:numFmt formatCode="General" sourceLinked="0"/>
        <c:majorTickMark val="none"/>
        <c:minorTickMark val="none"/>
        <c:tickLblPos val="nextTo"/>
        <c:spPr>
          <a:noFill/>
          <a:ln>
            <a:noFill/>
          </a:ln>
        </c:spPr>
        <c:txPr>
          <a:bodyPr/>
          <a:lstStyle/>
          <a:p>
            <a:pPr>
              <a:defRPr sz="1200" b="0" i="0">
                <a:solidFill>
                  <a:schemeClr val="tx1"/>
                </a:solidFill>
              </a:defRPr>
            </a:pPr>
            <a:endParaRPr lang="de-DE"/>
          </a:p>
        </c:txPr>
        <c:crossAx val="139931008"/>
        <c:crosses val="autoZero"/>
        <c:auto val="1"/>
        <c:lblAlgn val="ctr"/>
        <c:lblOffset val="100"/>
        <c:noMultiLvlLbl val="0"/>
      </c:catAx>
      <c:valAx>
        <c:axId val="139931008"/>
        <c:scaling>
          <c:orientation val="minMax"/>
          <c:max val="1200"/>
          <c:min val="0"/>
        </c:scaling>
        <c:delete val="1"/>
        <c:axPos val="l"/>
        <c:numFmt formatCode="General" sourceLinked="1"/>
        <c:majorTickMark val="out"/>
        <c:minorTickMark val="none"/>
        <c:tickLblPos val="nextTo"/>
        <c:crossAx val="139929472"/>
        <c:crosses val="autoZero"/>
        <c:crossBetween val="between"/>
      </c:valAx>
      <c:spPr>
        <a:solidFill>
          <a:srgbClr val="B4AF9B"/>
        </a:solidFill>
        <a:ln>
          <a:noFill/>
        </a:ln>
      </c:spPr>
    </c:plotArea>
    <c:plotVisOnly val="1"/>
    <c:dispBlanksAs val="gap"/>
    <c:showDLblsOverMax val="0"/>
  </c:chart>
  <c:txPr>
    <a:bodyPr/>
    <a:lstStyle/>
    <a:p>
      <a:pPr>
        <a:defRPr sz="1800"/>
      </a:pPr>
      <a:endParaRPr lang="de-D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91662646375158985"/>
        </c:manualLayout>
      </c:layout>
      <c:barChart>
        <c:barDir val="col"/>
        <c:grouping val="stacked"/>
        <c:varyColors val="0"/>
        <c:ser>
          <c:idx val="0"/>
          <c:order val="0"/>
          <c:tx>
            <c:strRef>
              <c:f>Tabelle1!$B$1</c:f>
              <c:strCache>
                <c:ptCount val="1"/>
                <c:pt idx="0">
                  <c:v>Umsatz</c:v>
                </c:pt>
              </c:strCache>
            </c:strRef>
          </c:tx>
          <c:spPr>
            <a:solidFill>
              <a:srgbClr val="78785F"/>
            </a:solidFill>
          </c:spPr>
          <c:invertIfNegative val="0"/>
          <c:dPt>
            <c:idx val="0"/>
            <c:invertIfNegative val="0"/>
            <c:bubble3D val="0"/>
            <c:extLst>
              <c:ext xmlns:c16="http://schemas.microsoft.com/office/drawing/2014/chart" uri="{C3380CC4-5D6E-409C-BE32-E72D297353CC}">
                <c16:uniqueId val="{00000000-40E0-4757-88BF-75F11531F53A}"/>
              </c:ext>
            </c:extLst>
          </c:dPt>
          <c:dPt>
            <c:idx val="1"/>
            <c:invertIfNegative val="0"/>
            <c:bubble3D val="0"/>
            <c:extLst>
              <c:ext xmlns:c16="http://schemas.microsoft.com/office/drawing/2014/chart" uri="{C3380CC4-5D6E-409C-BE32-E72D297353CC}">
                <c16:uniqueId val="{00000001-40E0-4757-88BF-75F11531F53A}"/>
              </c:ext>
            </c:extLst>
          </c:dPt>
          <c:dPt>
            <c:idx val="2"/>
            <c:invertIfNegative val="0"/>
            <c:bubble3D val="0"/>
            <c:extLst>
              <c:ext xmlns:c16="http://schemas.microsoft.com/office/drawing/2014/chart" uri="{C3380CC4-5D6E-409C-BE32-E72D297353CC}">
                <c16:uniqueId val="{00000002-40E0-4757-88BF-75F11531F53A}"/>
              </c:ext>
            </c:extLst>
          </c:dPt>
          <c:dPt>
            <c:idx val="3"/>
            <c:invertIfNegative val="0"/>
            <c:bubble3D val="0"/>
            <c:spPr>
              <a:solidFill>
                <a:srgbClr val="257150"/>
              </a:solidFill>
            </c:spPr>
            <c:extLst>
              <c:ext xmlns:c16="http://schemas.microsoft.com/office/drawing/2014/chart" uri="{C3380CC4-5D6E-409C-BE32-E72D297353CC}">
                <c16:uniqueId val="{00000003-40E0-4757-88BF-75F11531F53A}"/>
              </c:ext>
            </c:extLst>
          </c:dPt>
          <c:dPt>
            <c:idx val="4"/>
            <c:invertIfNegative val="0"/>
            <c:bubble3D val="0"/>
            <c:spPr>
              <a:solidFill>
                <a:srgbClr val="FF6C00"/>
              </a:solidFill>
            </c:spPr>
            <c:extLst>
              <c:ext xmlns:c16="http://schemas.microsoft.com/office/drawing/2014/chart" uri="{C3380CC4-5D6E-409C-BE32-E72D297353CC}">
                <c16:uniqueId val="{00000005-40E0-4757-88BF-75F11531F53A}"/>
              </c:ext>
            </c:extLst>
          </c:dPt>
          <c:dLbls>
            <c:dLbl>
              <c:idx val="0"/>
              <c:layout>
                <c:manualLayout>
                  <c:x val="4.5126257697017018E-3"/>
                  <c:y val="-0.1037807137429960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E0-4757-88BF-75F11531F53A}"/>
                </c:ext>
              </c:extLst>
            </c:dLbl>
            <c:dLbl>
              <c:idx val="1"/>
              <c:layout>
                <c:manualLayout>
                  <c:x val="4.5125936896174106E-3"/>
                  <c:y val="-0.1015207848482419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E0-4757-88BF-75F11531F53A}"/>
                </c:ext>
              </c:extLst>
            </c:dLbl>
            <c:dLbl>
              <c:idx val="2"/>
              <c:layout>
                <c:manualLayout>
                  <c:x val="0"/>
                  <c:y val="-0.1236325833664662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E0-4757-88BF-75F11531F53A}"/>
                </c:ext>
              </c:extLst>
            </c:dLbl>
            <c:dLbl>
              <c:idx val="3"/>
              <c:layout>
                <c:manualLayout>
                  <c:x val="-8.272992860645764E-17"/>
                  <c:y val="-0.1335026236048844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E0-4757-88BF-75F11531F53A}"/>
                </c:ext>
              </c:extLst>
            </c:dLbl>
            <c:dLbl>
              <c:idx val="4"/>
              <c:layout>
                <c:manualLayout>
                  <c:x val="0"/>
                  <c:y val="-0.125370977672958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E0-4757-88BF-75F11531F53A}"/>
                </c:ext>
              </c:extLst>
            </c:dLbl>
            <c:numFmt formatCode="#,##0" sourceLinked="0"/>
            <c:spPr>
              <a:noFill/>
              <a:ln>
                <a:noFill/>
              </a:ln>
              <a:effectLst/>
            </c:spPr>
            <c:txPr>
              <a:bodyPr wrap="square" lIns="38100" tIns="19050" rIns="38100" bIns="19050" anchor="ctr">
                <a:spAutoFit/>
              </a:bodyPr>
              <a:lstStyle/>
              <a:p>
                <a:pPr>
                  <a:defRPr sz="1400">
                    <a:solidFill>
                      <a:schemeClr val="bg1"/>
                    </a:solidFill>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Tabelle1!$A$2:$A$6</c:f>
              <c:strCache>
                <c:ptCount val="5"/>
                <c:pt idx="0">
                  <c:v>13/14</c:v>
                </c:pt>
                <c:pt idx="1">
                  <c:v>14/15</c:v>
                </c:pt>
                <c:pt idx="2">
                  <c:v>15/16</c:v>
                </c:pt>
                <c:pt idx="3">
                  <c:v>16/17</c:v>
                </c:pt>
                <c:pt idx="4">
                  <c:v>17/18</c:v>
                </c:pt>
              </c:strCache>
            </c:strRef>
          </c:cat>
          <c:val>
            <c:numRef>
              <c:f>Tabelle1!$B$2:$B$6</c:f>
              <c:numCache>
                <c:formatCode>General</c:formatCode>
                <c:ptCount val="5"/>
                <c:pt idx="0">
                  <c:v>727.4</c:v>
                </c:pt>
                <c:pt idx="1">
                  <c:v>777.8</c:v>
                </c:pt>
                <c:pt idx="2">
                  <c:v>833.2</c:v>
                </c:pt>
                <c:pt idx="3">
                  <c:v>904.7</c:v>
                </c:pt>
                <c:pt idx="4">
                  <c:v>862.45</c:v>
                </c:pt>
              </c:numCache>
            </c:numRef>
          </c:val>
          <c:extLst>
            <c:ext xmlns:c16="http://schemas.microsoft.com/office/drawing/2014/chart" uri="{C3380CC4-5D6E-409C-BE32-E72D297353CC}">
              <c16:uniqueId val="{00000006-40E0-4757-88BF-75F11531F53A}"/>
            </c:ext>
          </c:extLst>
        </c:ser>
        <c:dLbls>
          <c:dLblPos val="ctr"/>
          <c:showLegendKey val="0"/>
          <c:showVal val="1"/>
          <c:showCatName val="0"/>
          <c:showSerName val="0"/>
          <c:showPercent val="0"/>
          <c:showBubbleSize val="0"/>
        </c:dLbls>
        <c:gapWidth val="70"/>
        <c:overlap val="100"/>
        <c:axId val="139929472"/>
        <c:axId val="139931008"/>
      </c:barChart>
      <c:catAx>
        <c:axId val="139929472"/>
        <c:scaling>
          <c:orientation val="minMax"/>
        </c:scaling>
        <c:delete val="0"/>
        <c:axPos val="b"/>
        <c:numFmt formatCode="General" sourceLinked="0"/>
        <c:majorTickMark val="none"/>
        <c:minorTickMark val="none"/>
        <c:tickLblPos val="nextTo"/>
        <c:spPr>
          <a:noFill/>
          <a:ln>
            <a:noFill/>
          </a:ln>
        </c:spPr>
        <c:txPr>
          <a:bodyPr/>
          <a:lstStyle/>
          <a:p>
            <a:pPr>
              <a:defRPr sz="1200" b="0" i="0">
                <a:solidFill>
                  <a:schemeClr val="tx1"/>
                </a:solidFill>
              </a:defRPr>
            </a:pPr>
            <a:endParaRPr lang="de-DE"/>
          </a:p>
        </c:txPr>
        <c:crossAx val="139931008"/>
        <c:crosses val="autoZero"/>
        <c:auto val="1"/>
        <c:lblAlgn val="ctr"/>
        <c:lblOffset val="100"/>
        <c:noMultiLvlLbl val="0"/>
      </c:catAx>
      <c:valAx>
        <c:axId val="139931008"/>
        <c:scaling>
          <c:orientation val="minMax"/>
          <c:max val="1200"/>
          <c:min val="0"/>
        </c:scaling>
        <c:delete val="1"/>
        <c:axPos val="l"/>
        <c:numFmt formatCode="General" sourceLinked="1"/>
        <c:majorTickMark val="out"/>
        <c:minorTickMark val="none"/>
        <c:tickLblPos val="nextTo"/>
        <c:crossAx val="139929472"/>
        <c:crosses val="autoZero"/>
        <c:crossBetween val="between"/>
      </c:valAx>
      <c:spPr>
        <a:solidFill>
          <a:srgbClr val="B4AF9B"/>
        </a:solidFill>
        <a:ln>
          <a:noFill/>
        </a:ln>
      </c:spPr>
    </c:plotArea>
    <c:plotVisOnly val="1"/>
    <c:dispBlanksAs val="gap"/>
    <c:showDLblsOverMax val="0"/>
  </c:chart>
  <c:txPr>
    <a:bodyPr/>
    <a:lstStyle/>
    <a:p>
      <a:pPr>
        <a:defRPr sz="1800"/>
      </a:pPr>
      <a:endParaRPr lang="de-D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91662646375158985"/>
        </c:manualLayout>
      </c:layout>
      <c:barChart>
        <c:barDir val="col"/>
        <c:grouping val="stacked"/>
        <c:varyColors val="0"/>
        <c:ser>
          <c:idx val="0"/>
          <c:order val="0"/>
          <c:tx>
            <c:strRef>
              <c:f>Tabelle1!$B$1</c:f>
              <c:strCache>
                <c:ptCount val="1"/>
                <c:pt idx="0">
                  <c:v>Umsatz</c:v>
                </c:pt>
              </c:strCache>
            </c:strRef>
          </c:tx>
          <c:spPr>
            <a:solidFill>
              <a:srgbClr val="78785F"/>
            </a:solidFill>
          </c:spPr>
          <c:invertIfNegative val="0"/>
          <c:dPt>
            <c:idx val="0"/>
            <c:invertIfNegative val="0"/>
            <c:bubble3D val="0"/>
            <c:extLst>
              <c:ext xmlns:c16="http://schemas.microsoft.com/office/drawing/2014/chart" uri="{C3380CC4-5D6E-409C-BE32-E72D297353CC}">
                <c16:uniqueId val="{00000000-713C-4729-B1D0-20D87077C7CA}"/>
              </c:ext>
            </c:extLst>
          </c:dPt>
          <c:dPt>
            <c:idx val="1"/>
            <c:invertIfNegative val="0"/>
            <c:bubble3D val="0"/>
            <c:extLst>
              <c:ext xmlns:c16="http://schemas.microsoft.com/office/drawing/2014/chart" uri="{C3380CC4-5D6E-409C-BE32-E72D297353CC}">
                <c16:uniqueId val="{00000001-713C-4729-B1D0-20D87077C7CA}"/>
              </c:ext>
            </c:extLst>
          </c:dPt>
          <c:dPt>
            <c:idx val="2"/>
            <c:invertIfNegative val="0"/>
            <c:bubble3D val="0"/>
            <c:extLst>
              <c:ext xmlns:c16="http://schemas.microsoft.com/office/drawing/2014/chart" uri="{C3380CC4-5D6E-409C-BE32-E72D297353CC}">
                <c16:uniqueId val="{00000002-713C-4729-B1D0-20D87077C7CA}"/>
              </c:ext>
            </c:extLst>
          </c:dPt>
          <c:dPt>
            <c:idx val="3"/>
            <c:invertIfNegative val="0"/>
            <c:bubble3D val="0"/>
            <c:spPr>
              <a:solidFill>
                <a:srgbClr val="257150"/>
              </a:solidFill>
            </c:spPr>
            <c:extLst>
              <c:ext xmlns:c16="http://schemas.microsoft.com/office/drawing/2014/chart" uri="{C3380CC4-5D6E-409C-BE32-E72D297353CC}">
                <c16:uniqueId val="{00000004-713C-4729-B1D0-20D87077C7CA}"/>
              </c:ext>
            </c:extLst>
          </c:dPt>
          <c:dPt>
            <c:idx val="4"/>
            <c:invertIfNegative val="0"/>
            <c:bubble3D val="0"/>
            <c:spPr>
              <a:solidFill>
                <a:srgbClr val="FF6C00"/>
              </a:solidFill>
            </c:spPr>
            <c:extLst>
              <c:ext xmlns:c16="http://schemas.microsoft.com/office/drawing/2014/chart" uri="{C3380CC4-5D6E-409C-BE32-E72D297353CC}">
                <c16:uniqueId val="{00000006-713C-4729-B1D0-20D87077C7CA}"/>
              </c:ext>
            </c:extLst>
          </c:dPt>
          <c:dLbls>
            <c:dLbl>
              <c:idx val="0"/>
              <c:layout>
                <c:manualLayout>
                  <c:x val="4.5126257697017018E-3"/>
                  <c:y val="-0.1037807137429960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3C-4729-B1D0-20D87077C7CA}"/>
                </c:ext>
              </c:extLst>
            </c:dLbl>
            <c:dLbl>
              <c:idx val="1"/>
              <c:layout>
                <c:manualLayout>
                  <c:x val="4.5125936896174106E-3"/>
                  <c:y val="-0.1015207848482419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3C-4729-B1D0-20D87077C7CA}"/>
                </c:ext>
              </c:extLst>
            </c:dLbl>
            <c:dLbl>
              <c:idx val="2"/>
              <c:layout>
                <c:manualLayout>
                  <c:x val="0"/>
                  <c:y val="-0.1236325833664662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3C-4729-B1D0-20D87077C7CA}"/>
                </c:ext>
              </c:extLst>
            </c:dLbl>
            <c:dLbl>
              <c:idx val="3"/>
              <c:layout>
                <c:manualLayout>
                  <c:x val="-8.272992860645764E-17"/>
                  <c:y val="-0.1335026236048844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3C-4729-B1D0-20D87077C7CA}"/>
                </c:ext>
              </c:extLst>
            </c:dLbl>
            <c:dLbl>
              <c:idx val="4"/>
              <c:layout>
                <c:manualLayout>
                  <c:x val="0"/>
                  <c:y val="-0.125370977672958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3C-4729-B1D0-20D87077C7CA}"/>
                </c:ext>
              </c:extLst>
            </c:dLbl>
            <c:numFmt formatCode="#,##0" sourceLinked="0"/>
            <c:spPr>
              <a:noFill/>
              <a:ln>
                <a:noFill/>
              </a:ln>
              <a:effectLst/>
            </c:spPr>
            <c:txPr>
              <a:bodyPr wrap="square" lIns="38100" tIns="19050" rIns="38100" bIns="19050" anchor="ctr">
                <a:spAutoFit/>
              </a:bodyPr>
              <a:lstStyle/>
              <a:p>
                <a:pPr>
                  <a:defRPr sz="1400">
                    <a:solidFill>
                      <a:schemeClr val="bg1"/>
                    </a:solidFill>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Tabelle1!$A$2:$A$6</c:f>
              <c:strCache>
                <c:ptCount val="5"/>
                <c:pt idx="0">
                  <c:v>13/14</c:v>
                </c:pt>
                <c:pt idx="1">
                  <c:v>14/15</c:v>
                </c:pt>
                <c:pt idx="2">
                  <c:v>15/16</c:v>
                </c:pt>
                <c:pt idx="3">
                  <c:v>16/17</c:v>
                </c:pt>
                <c:pt idx="4">
                  <c:v>17/18</c:v>
                </c:pt>
              </c:strCache>
            </c:strRef>
          </c:cat>
          <c:val>
            <c:numRef>
              <c:f>Tabelle1!$B$2:$B$6</c:f>
              <c:numCache>
                <c:formatCode>General</c:formatCode>
                <c:ptCount val="5"/>
                <c:pt idx="0">
                  <c:v>727.4</c:v>
                </c:pt>
                <c:pt idx="1">
                  <c:v>777.8</c:v>
                </c:pt>
                <c:pt idx="2">
                  <c:v>833.2</c:v>
                </c:pt>
                <c:pt idx="3">
                  <c:v>904.7</c:v>
                </c:pt>
                <c:pt idx="4">
                  <c:v>862.45</c:v>
                </c:pt>
              </c:numCache>
            </c:numRef>
          </c:val>
          <c:extLst>
            <c:ext xmlns:c16="http://schemas.microsoft.com/office/drawing/2014/chart" uri="{C3380CC4-5D6E-409C-BE32-E72D297353CC}">
              <c16:uniqueId val="{00000007-713C-4729-B1D0-20D87077C7CA}"/>
            </c:ext>
          </c:extLst>
        </c:ser>
        <c:dLbls>
          <c:dLblPos val="ctr"/>
          <c:showLegendKey val="0"/>
          <c:showVal val="1"/>
          <c:showCatName val="0"/>
          <c:showSerName val="0"/>
          <c:showPercent val="0"/>
          <c:showBubbleSize val="0"/>
        </c:dLbls>
        <c:gapWidth val="70"/>
        <c:overlap val="100"/>
        <c:axId val="139929472"/>
        <c:axId val="139931008"/>
      </c:barChart>
      <c:catAx>
        <c:axId val="139929472"/>
        <c:scaling>
          <c:orientation val="minMax"/>
        </c:scaling>
        <c:delete val="0"/>
        <c:axPos val="b"/>
        <c:numFmt formatCode="General" sourceLinked="0"/>
        <c:majorTickMark val="none"/>
        <c:minorTickMark val="none"/>
        <c:tickLblPos val="nextTo"/>
        <c:spPr>
          <a:noFill/>
          <a:ln>
            <a:noFill/>
          </a:ln>
        </c:spPr>
        <c:txPr>
          <a:bodyPr/>
          <a:lstStyle/>
          <a:p>
            <a:pPr>
              <a:defRPr sz="1200" b="0" i="0">
                <a:solidFill>
                  <a:schemeClr val="tx1"/>
                </a:solidFill>
              </a:defRPr>
            </a:pPr>
            <a:endParaRPr lang="de-DE"/>
          </a:p>
        </c:txPr>
        <c:crossAx val="139931008"/>
        <c:crosses val="autoZero"/>
        <c:auto val="1"/>
        <c:lblAlgn val="ctr"/>
        <c:lblOffset val="100"/>
        <c:noMultiLvlLbl val="0"/>
      </c:catAx>
      <c:valAx>
        <c:axId val="139931008"/>
        <c:scaling>
          <c:orientation val="minMax"/>
          <c:max val="1200"/>
          <c:min val="0"/>
        </c:scaling>
        <c:delete val="1"/>
        <c:axPos val="l"/>
        <c:numFmt formatCode="General" sourceLinked="1"/>
        <c:majorTickMark val="out"/>
        <c:minorTickMark val="none"/>
        <c:tickLblPos val="nextTo"/>
        <c:crossAx val="139929472"/>
        <c:crosses val="autoZero"/>
        <c:crossBetween val="between"/>
      </c:valAx>
      <c:spPr>
        <a:solidFill>
          <a:srgbClr val="B4AF9B"/>
        </a:solidFill>
        <a:ln>
          <a:noFill/>
        </a:ln>
      </c:spPr>
    </c:plotArea>
    <c:plotVisOnly val="1"/>
    <c:dispBlanksAs val="gap"/>
    <c:showDLblsOverMax val="0"/>
  </c:chart>
  <c:txPr>
    <a:bodyPr/>
    <a:lstStyle/>
    <a:p>
      <a:pPr>
        <a:defRPr sz="1800"/>
      </a:pPr>
      <a:endParaRPr lang="de-D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91662646375158985"/>
        </c:manualLayout>
      </c:layout>
      <c:barChart>
        <c:barDir val="col"/>
        <c:grouping val="stacked"/>
        <c:varyColors val="0"/>
        <c:ser>
          <c:idx val="0"/>
          <c:order val="0"/>
          <c:tx>
            <c:strRef>
              <c:f>Tabelle1!$B$1</c:f>
              <c:strCache>
                <c:ptCount val="1"/>
                <c:pt idx="0">
                  <c:v>Umsatz</c:v>
                </c:pt>
              </c:strCache>
            </c:strRef>
          </c:tx>
          <c:spPr>
            <a:solidFill>
              <a:srgbClr val="78785F"/>
            </a:solidFill>
          </c:spPr>
          <c:invertIfNegative val="0"/>
          <c:dPt>
            <c:idx val="0"/>
            <c:invertIfNegative val="0"/>
            <c:bubble3D val="0"/>
            <c:extLst>
              <c:ext xmlns:c16="http://schemas.microsoft.com/office/drawing/2014/chart" uri="{C3380CC4-5D6E-409C-BE32-E72D297353CC}">
                <c16:uniqueId val="{00000000-717C-4C65-B09E-823092A6355C}"/>
              </c:ext>
            </c:extLst>
          </c:dPt>
          <c:dPt>
            <c:idx val="1"/>
            <c:invertIfNegative val="0"/>
            <c:bubble3D val="0"/>
            <c:extLst>
              <c:ext xmlns:c16="http://schemas.microsoft.com/office/drawing/2014/chart" uri="{C3380CC4-5D6E-409C-BE32-E72D297353CC}">
                <c16:uniqueId val="{00000001-717C-4C65-B09E-823092A6355C}"/>
              </c:ext>
            </c:extLst>
          </c:dPt>
          <c:dPt>
            <c:idx val="2"/>
            <c:invertIfNegative val="0"/>
            <c:bubble3D val="0"/>
            <c:extLst>
              <c:ext xmlns:c16="http://schemas.microsoft.com/office/drawing/2014/chart" uri="{C3380CC4-5D6E-409C-BE32-E72D297353CC}">
                <c16:uniqueId val="{00000002-717C-4C65-B09E-823092A6355C}"/>
              </c:ext>
            </c:extLst>
          </c:dPt>
          <c:dPt>
            <c:idx val="3"/>
            <c:invertIfNegative val="0"/>
            <c:bubble3D val="0"/>
            <c:spPr>
              <a:solidFill>
                <a:srgbClr val="257150"/>
              </a:solidFill>
            </c:spPr>
            <c:extLst>
              <c:ext xmlns:c16="http://schemas.microsoft.com/office/drawing/2014/chart" uri="{C3380CC4-5D6E-409C-BE32-E72D297353CC}">
                <c16:uniqueId val="{00000004-717C-4C65-B09E-823092A6355C}"/>
              </c:ext>
            </c:extLst>
          </c:dPt>
          <c:dPt>
            <c:idx val="4"/>
            <c:invertIfNegative val="0"/>
            <c:bubble3D val="0"/>
            <c:spPr>
              <a:solidFill>
                <a:srgbClr val="FF6C00"/>
              </a:solidFill>
            </c:spPr>
            <c:extLst>
              <c:ext xmlns:c16="http://schemas.microsoft.com/office/drawing/2014/chart" uri="{C3380CC4-5D6E-409C-BE32-E72D297353CC}">
                <c16:uniqueId val="{00000006-717C-4C65-B09E-823092A6355C}"/>
              </c:ext>
            </c:extLst>
          </c:dPt>
          <c:dLbls>
            <c:dLbl>
              <c:idx val="0"/>
              <c:layout>
                <c:manualLayout>
                  <c:x val="4.5126257697017018E-3"/>
                  <c:y val="-0.1037807137429960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7C-4C65-B09E-823092A6355C}"/>
                </c:ext>
              </c:extLst>
            </c:dLbl>
            <c:dLbl>
              <c:idx val="1"/>
              <c:layout>
                <c:manualLayout>
                  <c:x val="4.5125936896174106E-3"/>
                  <c:y val="-0.1015207848482419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7C-4C65-B09E-823092A6355C}"/>
                </c:ext>
              </c:extLst>
            </c:dLbl>
            <c:dLbl>
              <c:idx val="2"/>
              <c:layout>
                <c:manualLayout>
                  <c:x val="0"/>
                  <c:y val="-0.1236325833664662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7C-4C65-B09E-823092A6355C}"/>
                </c:ext>
              </c:extLst>
            </c:dLbl>
            <c:dLbl>
              <c:idx val="3"/>
              <c:layout>
                <c:manualLayout>
                  <c:x val="-8.272992860645764E-17"/>
                  <c:y val="-0.1335026236048844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7C-4C65-B09E-823092A6355C}"/>
                </c:ext>
              </c:extLst>
            </c:dLbl>
            <c:dLbl>
              <c:idx val="4"/>
              <c:layout>
                <c:manualLayout>
                  <c:x val="0"/>
                  <c:y val="-0.125370977672958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7C-4C65-B09E-823092A6355C}"/>
                </c:ext>
              </c:extLst>
            </c:dLbl>
            <c:numFmt formatCode="#,##0" sourceLinked="0"/>
            <c:spPr>
              <a:noFill/>
              <a:ln>
                <a:noFill/>
              </a:ln>
              <a:effectLst/>
            </c:spPr>
            <c:txPr>
              <a:bodyPr wrap="square" lIns="38100" tIns="19050" rIns="38100" bIns="19050" anchor="ctr">
                <a:spAutoFit/>
              </a:bodyPr>
              <a:lstStyle/>
              <a:p>
                <a:pPr>
                  <a:defRPr sz="1400">
                    <a:solidFill>
                      <a:schemeClr val="bg1"/>
                    </a:solidFill>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Tabelle1!$A$2:$A$6</c:f>
              <c:strCache>
                <c:ptCount val="5"/>
                <c:pt idx="0">
                  <c:v>13/14</c:v>
                </c:pt>
                <c:pt idx="1">
                  <c:v>14/15</c:v>
                </c:pt>
                <c:pt idx="2">
                  <c:v>15/16</c:v>
                </c:pt>
                <c:pt idx="3">
                  <c:v>16/17</c:v>
                </c:pt>
                <c:pt idx="4">
                  <c:v>17/18</c:v>
                </c:pt>
              </c:strCache>
            </c:strRef>
          </c:cat>
          <c:val>
            <c:numRef>
              <c:f>Tabelle1!$B$2:$B$6</c:f>
              <c:numCache>
                <c:formatCode>General</c:formatCode>
                <c:ptCount val="5"/>
                <c:pt idx="0">
                  <c:v>727.4</c:v>
                </c:pt>
                <c:pt idx="1">
                  <c:v>777.8</c:v>
                </c:pt>
                <c:pt idx="2">
                  <c:v>833.2</c:v>
                </c:pt>
                <c:pt idx="3">
                  <c:v>904.7</c:v>
                </c:pt>
                <c:pt idx="4">
                  <c:v>862.45</c:v>
                </c:pt>
              </c:numCache>
            </c:numRef>
          </c:val>
          <c:extLst>
            <c:ext xmlns:c16="http://schemas.microsoft.com/office/drawing/2014/chart" uri="{C3380CC4-5D6E-409C-BE32-E72D297353CC}">
              <c16:uniqueId val="{00000007-717C-4C65-B09E-823092A6355C}"/>
            </c:ext>
          </c:extLst>
        </c:ser>
        <c:dLbls>
          <c:dLblPos val="ctr"/>
          <c:showLegendKey val="0"/>
          <c:showVal val="1"/>
          <c:showCatName val="0"/>
          <c:showSerName val="0"/>
          <c:showPercent val="0"/>
          <c:showBubbleSize val="0"/>
        </c:dLbls>
        <c:gapWidth val="70"/>
        <c:overlap val="100"/>
        <c:axId val="139929472"/>
        <c:axId val="139931008"/>
      </c:barChart>
      <c:catAx>
        <c:axId val="139929472"/>
        <c:scaling>
          <c:orientation val="minMax"/>
        </c:scaling>
        <c:delete val="0"/>
        <c:axPos val="b"/>
        <c:numFmt formatCode="General" sourceLinked="0"/>
        <c:majorTickMark val="none"/>
        <c:minorTickMark val="none"/>
        <c:tickLblPos val="nextTo"/>
        <c:spPr>
          <a:noFill/>
          <a:ln>
            <a:noFill/>
          </a:ln>
        </c:spPr>
        <c:txPr>
          <a:bodyPr/>
          <a:lstStyle/>
          <a:p>
            <a:pPr>
              <a:defRPr sz="1200" b="0" i="0">
                <a:solidFill>
                  <a:schemeClr val="tx1"/>
                </a:solidFill>
              </a:defRPr>
            </a:pPr>
            <a:endParaRPr lang="de-DE"/>
          </a:p>
        </c:txPr>
        <c:crossAx val="139931008"/>
        <c:crosses val="autoZero"/>
        <c:auto val="1"/>
        <c:lblAlgn val="ctr"/>
        <c:lblOffset val="100"/>
        <c:noMultiLvlLbl val="0"/>
      </c:catAx>
      <c:valAx>
        <c:axId val="139931008"/>
        <c:scaling>
          <c:orientation val="minMax"/>
          <c:max val="1200"/>
          <c:min val="0"/>
        </c:scaling>
        <c:delete val="1"/>
        <c:axPos val="l"/>
        <c:numFmt formatCode="General" sourceLinked="1"/>
        <c:majorTickMark val="out"/>
        <c:minorTickMark val="none"/>
        <c:tickLblPos val="nextTo"/>
        <c:crossAx val="139929472"/>
        <c:crosses val="autoZero"/>
        <c:crossBetween val="between"/>
      </c:valAx>
      <c:spPr>
        <a:solidFill>
          <a:srgbClr val="B4AF9B"/>
        </a:solidFill>
        <a:ln>
          <a:noFill/>
        </a:ln>
      </c:spPr>
    </c:plotArea>
    <c:plotVisOnly val="1"/>
    <c:dispBlanksAs val="gap"/>
    <c:showDLblsOverMax val="0"/>
  </c:chart>
  <c:txPr>
    <a:bodyPr/>
    <a:lstStyle/>
    <a:p>
      <a:pPr>
        <a:defRPr sz="1800"/>
      </a:pPr>
      <a:endParaRPr lang="de-DE"/>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91662646375158985"/>
        </c:manualLayout>
      </c:layout>
      <c:barChart>
        <c:barDir val="col"/>
        <c:grouping val="stacked"/>
        <c:varyColors val="0"/>
        <c:ser>
          <c:idx val="0"/>
          <c:order val="0"/>
          <c:tx>
            <c:strRef>
              <c:f>Tabelle1!$B$1</c:f>
              <c:strCache>
                <c:ptCount val="1"/>
                <c:pt idx="0">
                  <c:v>Umsatz</c:v>
                </c:pt>
              </c:strCache>
            </c:strRef>
          </c:tx>
          <c:spPr>
            <a:solidFill>
              <a:srgbClr val="78785F"/>
            </a:solidFill>
          </c:spPr>
          <c:invertIfNegative val="0"/>
          <c:dPt>
            <c:idx val="0"/>
            <c:invertIfNegative val="0"/>
            <c:bubble3D val="0"/>
            <c:extLst>
              <c:ext xmlns:c16="http://schemas.microsoft.com/office/drawing/2014/chart" uri="{C3380CC4-5D6E-409C-BE32-E72D297353CC}">
                <c16:uniqueId val="{00000000-8F4B-4BF3-9D8F-6497512EA501}"/>
              </c:ext>
            </c:extLst>
          </c:dPt>
          <c:dPt>
            <c:idx val="1"/>
            <c:invertIfNegative val="0"/>
            <c:bubble3D val="0"/>
            <c:extLst>
              <c:ext xmlns:c16="http://schemas.microsoft.com/office/drawing/2014/chart" uri="{C3380CC4-5D6E-409C-BE32-E72D297353CC}">
                <c16:uniqueId val="{00000001-8F4B-4BF3-9D8F-6497512EA501}"/>
              </c:ext>
            </c:extLst>
          </c:dPt>
          <c:dPt>
            <c:idx val="2"/>
            <c:invertIfNegative val="0"/>
            <c:bubble3D val="0"/>
            <c:extLst>
              <c:ext xmlns:c16="http://schemas.microsoft.com/office/drawing/2014/chart" uri="{C3380CC4-5D6E-409C-BE32-E72D297353CC}">
                <c16:uniqueId val="{00000002-8F4B-4BF3-9D8F-6497512EA501}"/>
              </c:ext>
            </c:extLst>
          </c:dPt>
          <c:dPt>
            <c:idx val="3"/>
            <c:invertIfNegative val="0"/>
            <c:bubble3D val="0"/>
            <c:spPr>
              <a:solidFill>
                <a:srgbClr val="257150"/>
              </a:solidFill>
            </c:spPr>
            <c:extLst>
              <c:ext xmlns:c16="http://schemas.microsoft.com/office/drawing/2014/chart" uri="{C3380CC4-5D6E-409C-BE32-E72D297353CC}">
                <c16:uniqueId val="{00000004-8F4B-4BF3-9D8F-6497512EA501}"/>
              </c:ext>
            </c:extLst>
          </c:dPt>
          <c:dPt>
            <c:idx val="4"/>
            <c:invertIfNegative val="0"/>
            <c:bubble3D val="0"/>
            <c:spPr>
              <a:solidFill>
                <a:srgbClr val="FF6C00"/>
              </a:solidFill>
            </c:spPr>
            <c:extLst>
              <c:ext xmlns:c16="http://schemas.microsoft.com/office/drawing/2014/chart" uri="{C3380CC4-5D6E-409C-BE32-E72D297353CC}">
                <c16:uniqueId val="{00000006-8F4B-4BF3-9D8F-6497512EA501}"/>
              </c:ext>
            </c:extLst>
          </c:dPt>
          <c:dLbls>
            <c:dLbl>
              <c:idx val="0"/>
              <c:layout>
                <c:manualLayout>
                  <c:x val="4.5126257697017018E-3"/>
                  <c:y val="-0.1037807137429960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4B-4BF3-9D8F-6497512EA501}"/>
                </c:ext>
              </c:extLst>
            </c:dLbl>
            <c:dLbl>
              <c:idx val="1"/>
              <c:layout>
                <c:manualLayout>
                  <c:x val="4.5125936896174106E-3"/>
                  <c:y val="-0.1015207848482419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4B-4BF3-9D8F-6497512EA501}"/>
                </c:ext>
              </c:extLst>
            </c:dLbl>
            <c:dLbl>
              <c:idx val="2"/>
              <c:layout>
                <c:manualLayout>
                  <c:x val="0"/>
                  <c:y val="-0.1236325833664662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4B-4BF3-9D8F-6497512EA501}"/>
                </c:ext>
              </c:extLst>
            </c:dLbl>
            <c:dLbl>
              <c:idx val="3"/>
              <c:layout>
                <c:manualLayout>
                  <c:x val="-8.272992860645764E-17"/>
                  <c:y val="-0.1335026236048844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4B-4BF3-9D8F-6497512EA501}"/>
                </c:ext>
              </c:extLst>
            </c:dLbl>
            <c:dLbl>
              <c:idx val="4"/>
              <c:layout>
                <c:manualLayout>
                  <c:x val="0"/>
                  <c:y val="-0.125370977672958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F4B-4BF3-9D8F-6497512EA501}"/>
                </c:ext>
              </c:extLst>
            </c:dLbl>
            <c:numFmt formatCode="#,##0" sourceLinked="0"/>
            <c:spPr>
              <a:noFill/>
              <a:ln>
                <a:noFill/>
              </a:ln>
              <a:effectLst/>
            </c:spPr>
            <c:txPr>
              <a:bodyPr wrap="square" lIns="38100" tIns="19050" rIns="38100" bIns="19050" anchor="ctr">
                <a:spAutoFit/>
              </a:bodyPr>
              <a:lstStyle/>
              <a:p>
                <a:pPr>
                  <a:defRPr sz="1400">
                    <a:solidFill>
                      <a:schemeClr val="bg1"/>
                    </a:solidFill>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Tabelle1!$A$2:$A$6</c:f>
              <c:strCache>
                <c:ptCount val="5"/>
                <c:pt idx="0">
                  <c:v>13/14</c:v>
                </c:pt>
                <c:pt idx="1">
                  <c:v>14/15</c:v>
                </c:pt>
                <c:pt idx="2">
                  <c:v>15/16</c:v>
                </c:pt>
                <c:pt idx="3">
                  <c:v>16/17</c:v>
                </c:pt>
                <c:pt idx="4">
                  <c:v>17/18</c:v>
                </c:pt>
              </c:strCache>
            </c:strRef>
          </c:cat>
          <c:val>
            <c:numRef>
              <c:f>Tabelle1!$B$2:$B$6</c:f>
              <c:numCache>
                <c:formatCode>General</c:formatCode>
                <c:ptCount val="5"/>
                <c:pt idx="0">
                  <c:v>727.4</c:v>
                </c:pt>
                <c:pt idx="1">
                  <c:v>777.8</c:v>
                </c:pt>
                <c:pt idx="2">
                  <c:v>833.2</c:v>
                </c:pt>
                <c:pt idx="3">
                  <c:v>904.7</c:v>
                </c:pt>
                <c:pt idx="4">
                  <c:v>862.45</c:v>
                </c:pt>
              </c:numCache>
            </c:numRef>
          </c:val>
          <c:extLst>
            <c:ext xmlns:c16="http://schemas.microsoft.com/office/drawing/2014/chart" uri="{C3380CC4-5D6E-409C-BE32-E72D297353CC}">
              <c16:uniqueId val="{00000007-8F4B-4BF3-9D8F-6497512EA501}"/>
            </c:ext>
          </c:extLst>
        </c:ser>
        <c:dLbls>
          <c:dLblPos val="ctr"/>
          <c:showLegendKey val="0"/>
          <c:showVal val="1"/>
          <c:showCatName val="0"/>
          <c:showSerName val="0"/>
          <c:showPercent val="0"/>
          <c:showBubbleSize val="0"/>
        </c:dLbls>
        <c:gapWidth val="70"/>
        <c:overlap val="100"/>
        <c:axId val="139929472"/>
        <c:axId val="139931008"/>
      </c:barChart>
      <c:catAx>
        <c:axId val="139929472"/>
        <c:scaling>
          <c:orientation val="minMax"/>
        </c:scaling>
        <c:delete val="0"/>
        <c:axPos val="b"/>
        <c:numFmt formatCode="General" sourceLinked="0"/>
        <c:majorTickMark val="none"/>
        <c:minorTickMark val="none"/>
        <c:tickLblPos val="nextTo"/>
        <c:spPr>
          <a:noFill/>
          <a:ln>
            <a:noFill/>
          </a:ln>
        </c:spPr>
        <c:txPr>
          <a:bodyPr/>
          <a:lstStyle/>
          <a:p>
            <a:pPr>
              <a:defRPr sz="1200" b="0" i="0">
                <a:solidFill>
                  <a:schemeClr val="tx1"/>
                </a:solidFill>
              </a:defRPr>
            </a:pPr>
            <a:endParaRPr lang="de-DE"/>
          </a:p>
        </c:txPr>
        <c:crossAx val="139931008"/>
        <c:crosses val="autoZero"/>
        <c:auto val="1"/>
        <c:lblAlgn val="ctr"/>
        <c:lblOffset val="100"/>
        <c:noMultiLvlLbl val="0"/>
      </c:catAx>
      <c:valAx>
        <c:axId val="139931008"/>
        <c:scaling>
          <c:orientation val="minMax"/>
          <c:max val="1200"/>
          <c:min val="0"/>
        </c:scaling>
        <c:delete val="1"/>
        <c:axPos val="l"/>
        <c:numFmt formatCode="General" sourceLinked="1"/>
        <c:majorTickMark val="out"/>
        <c:minorTickMark val="none"/>
        <c:tickLblPos val="nextTo"/>
        <c:crossAx val="139929472"/>
        <c:crosses val="autoZero"/>
        <c:crossBetween val="between"/>
      </c:valAx>
      <c:spPr>
        <a:solidFill>
          <a:srgbClr val="B4AF9B"/>
        </a:solidFill>
        <a:ln>
          <a:noFill/>
        </a:ln>
      </c:spPr>
    </c:plotArea>
    <c:plotVisOnly val="1"/>
    <c:dispBlanksAs val="gap"/>
    <c:showDLblsOverMax val="0"/>
  </c:chart>
  <c:txPr>
    <a:bodyPr/>
    <a:lstStyle/>
    <a:p>
      <a:pPr>
        <a:defRPr sz="1800"/>
      </a:pPr>
      <a:endParaRPr lang="de-DE"/>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CE2A82F9-0F0F-4917-9D84-68FE7818680C}" type="datetimeFigureOut">
              <a:rPr lang="de-DE" smtClean="0"/>
              <a:t>27.05.2024</a:t>
            </a:fld>
            <a:endParaRPr lang="de-DE"/>
          </a:p>
        </p:txBody>
      </p:sp>
      <p:sp>
        <p:nvSpPr>
          <p:cNvPr id="4" name="Fußzeilenplatzhalt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0AD5143D-6B2C-43B6-BE53-C102DC40DB54}" type="slidenum">
              <a:rPr lang="de-DE" smtClean="0"/>
              <a:t>‹#›</a:t>
            </a:fld>
            <a:endParaRPr lang="de-DE"/>
          </a:p>
        </p:txBody>
      </p:sp>
    </p:spTree>
    <p:extLst>
      <p:ext uri="{BB962C8B-B14F-4D97-AF65-F5344CB8AC3E}">
        <p14:creationId xmlns:p14="http://schemas.microsoft.com/office/powerpoint/2010/main" val="534182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618732B4-D6FC-4F2D-8BA4-A7D56BD32CDB}" type="datetimeFigureOut">
              <a:rPr lang="de-DE" smtClean="0"/>
              <a:t>27.05.2024</a:t>
            </a:fld>
            <a:endParaRPr lang="de-DE"/>
          </a:p>
        </p:txBody>
      </p:sp>
      <p:sp>
        <p:nvSpPr>
          <p:cNvPr id="4" name="Folienbildplatzhalter 3"/>
          <p:cNvSpPr>
            <a:spLocks noGrp="1" noRot="1" noChangeAspect="1"/>
          </p:cNvSpPr>
          <p:nvPr>
            <p:ph type="sldImg" idx="2"/>
          </p:nvPr>
        </p:nvSpPr>
        <p:spPr>
          <a:xfrm>
            <a:off x="2020888" y="744538"/>
            <a:ext cx="2627312"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1093762" y="4715153"/>
            <a:ext cx="4481565" cy="4466987"/>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739B543B-808A-46AF-81AE-AB89467CD45F}" type="slidenum">
              <a:rPr lang="de-DE" smtClean="0"/>
              <a:t>‹#›</a:t>
            </a:fld>
            <a:endParaRPr lang="de-DE"/>
          </a:p>
        </p:txBody>
      </p:sp>
    </p:spTree>
    <p:extLst>
      <p:ext uri="{BB962C8B-B14F-4D97-AF65-F5344CB8AC3E}">
        <p14:creationId xmlns:p14="http://schemas.microsoft.com/office/powerpoint/2010/main" val="2897823264"/>
      </p:ext>
    </p:extLst>
  </p:cSld>
  <p:clrMap bg1="lt1" tx1="dk1" bg2="lt2" tx2="dk2" accent1="accent1" accent2="accent2" accent3="accent3" accent4="accent4" accent5="accent5" accent6="accent6" hlink="hlink" folHlink="folHlink"/>
  <p:notesStyle>
    <a:lvl1pPr marL="503227" indent="-503227" algn="l" defTabSz="2588026" rtl="0" eaLnBrk="1" latinLnBrk="0" hangingPunct="1">
      <a:buClr>
        <a:schemeClr val="tx1"/>
      </a:buClr>
      <a:buSzPct val="100000"/>
      <a:buFont typeface="Wingdings" panose="05000000000000000000" pitchFamily="2" charset="2"/>
      <a:buChar char="§"/>
      <a:defRPr sz="3962" kern="1200">
        <a:solidFill>
          <a:schemeClr val="tx1"/>
        </a:solidFill>
        <a:latin typeface="+mn-lt"/>
        <a:ea typeface="+mn-ea"/>
        <a:cs typeface="+mn-cs"/>
      </a:defRPr>
    </a:lvl1pPr>
    <a:lvl2pPr marL="1514177" indent="-503227" algn="l" defTabSz="2588026" rtl="0" eaLnBrk="1" latinLnBrk="0" hangingPunct="1">
      <a:buClr>
        <a:schemeClr val="tx1"/>
      </a:buClr>
      <a:buSzPct val="100000"/>
      <a:buFont typeface="Wingdings" panose="05000000000000000000" pitchFamily="2" charset="2"/>
      <a:buChar char="§"/>
      <a:defRPr sz="3962" kern="1200">
        <a:solidFill>
          <a:schemeClr val="tx1"/>
        </a:solidFill>
        <a:latin typeface="+mn-lt"/>
        <a:ea typeface="+mn-ea"/>
        <a:cs typeface="+mn-cs"/>
      </a:defRPr>
    </a:lvl2pPr>
    <a:lvl3pPr marL="2525123" indent="-503227" algn="l" defTabSz="2588026" rtl="0" eaLnBrk="1" latinLnBrk="0" hangingPunct="1">
      <a:buClr>
        <a:schemeClr val="tx1"/>
      </a:buClr>
      <a:buSzPct val="100000"/>
      <a:buFont typeface="Wingdings" panose="05000000000000000000" pitchFamily="2" charset="2"/>
      <a:buChar char="§"/>
      <a:defRPr sz="3962" kern="1200">
        <a:solidFill>
          <a:schemeClr val="tx1"/>
        </a:solidFill>
        <a:latin typeface="+mn-lt"/>
        <a:ea typeface="+mn-ea"/>
        <a:cs typeface="+mn-cs"/>
      </a:defRPr>
    </a:lvl3pPr>
    <a:lvl4pPr marL="3567522" indent="-507722" algn="l" defTabSz="2588026" rtl="0" eaLnBrk="1" latinLnBrk="0" hangingPunct="1">
      <a:buClr>
        <a:schemeClr val="tx1"/>
      </a:buClr>
      <a:buSzPct val="100000"/>
      <a:buFont typeface="Wingdings" panose="05000000000000000000" pitchFamily="2" charset="2"/>
      <a:buChar char="§"/>
      <a:defRPr sz="3962" kern="1200">
        <a:solidFill>
          <a:schemeClr val="tx1"/>
        </a:solidFill>
        <a:latin typeface="+mn-lt"/>
        <a:ea typeface="+mn-ea"/>
        <a:cs typeface="+mn-cs"/>
      </a:defRPr>
    </a:lvl4pPr>
    <a:lvl5pPr marL="4578472" indent="-507722" algn="l" defTabSz="2588026" rtl="0" eaLnBrk="1" latinLnBrk="0" hangingPunct="1">
      <a:buClr>
        <a:schemeClr val="tx1"/>
      </a:buClr>
      <a:buSzPct val="100000"/>
      <a:buFont typeface="Wingdings" panose="05000000000000000000" pitchFamily="2" charset="2"/>
      <a:buChar char="§"/>
      <a:defRPr sz="3962" kern="1200">
        <a:solidFill>
          <a:schemeClr val="tx1"/>
        </a:solidFill>
        <a:latin typeface="+mn-lt"/>
        <a:ea typeface="+mn-ea"/>
        <a:cs typeface="+mn-cs"/>
      </a:defRPr>
    </a:lvl5pPr>
    <a:lvl6pPr marL="6470066" algn="l" defTabSz="2588026" rtl="0" eaLnBrk="1" latinLnBrk="0" hangingPunct="1">
      <a:defRPr sz="3396" kern="1200">
        <a:solidFill>
          <a:schemeClr val="tx1"/>
        </a:solidFill>
        <a:latin typeface="+mn-lt"/>
        <a:ea typeface="+mn-ea"/>
        <a:cs typeface="+mn-cs"/>
      </a:defRPr>
    </a:lvl6pPr>
    <a:lvl7pPr marL="7764079" algn="l" defTabSz="2588026" rtl="0" eaLnBrk="1" latinLnBrk="0" hangingPunct="1">
      <a:defRPr sz="3396" kern="1200">
        <a:solidFill>
          <a:schemeClr val="tx1"/>
        </a:solidFill>
        <a:latin typeface="+mn-lt"/>
        <a:ea typeface="+mn-ea"/>
        <a:cs typeface="+mn-cs"/>
      </a:defRPr>
    </a:lvl7pPr>
    <a:lvl8pPr marL="9058092" algn="l" defTabSz="2588026" rtl="0" eaLnBrk="1" latinLnBrk="0" hangingPunct="1">
      <a:defRPr sz="3396" kern="1200">
        <a:solidFill>
          <a:schemeClr val="tx1"/>
        </a:solidFill>
        <a:latin typeface="+mn-lt"/>
        <a:ea typeface="+mn-ea"/>
        <a:cs typeface="+mn-cs"/>
      </a:defRPr>
    </a:lvl8pPr>
    <a:lvl9pPr marL="10352105" algn="l" defTabSz="2588026" rtl="0" eaLnBrk="1" latinLnBrk="0" hangingPunct="1">
      <a:defRPr sz="339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chart" Target="../charts/chart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chart" Target="../charts/chart2.xml"/></Relationships>
</file>

<file path=ppt/slideLayouts/_rels/slideLayout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hart" Target="../charts/chart4.xml"/><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hart" Target="../charts/chart5.xml"/><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hart" Target="../charts/chart6.xml"/><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info background beige">
    <p:bg>
      <p:bgPr>
        <a:solidFill>
          <a:srgbClr val="E8E6D4"/>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8BE9B2AC-53EA-D1CA-0692-C0BFF311434F}"/>
              </a:ext>
            </a:extLst>
          </p:cNvPr>
          <p:cNvSpPr/>
          <p:nvPr userDrawn="1"/>
        </p:nvSpPr>
        <p:spPr>
          <a:xfrm>
            <a:off x="1943100" y="13265150"/>
            <a:ext cx="17495837" cy="8208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lgn="l">
              <a:spcAft>
                <a:spcPts val="400"/>
              </a:spcAft>
              <a:buSzPct val="100000"/>
              <a:buFont typeface="Wingdings" panose="05000000000000000000" pitchFamily="2" charset="2"/>
              <a:buChar char="§"/>
            </a:pPr>
            <a:endParaRPr lang="de-DE" dirty="0" err="1"/>
          </a:p>
        </p:txBody>
      </p:sp>
      <p:sp>
        <p:nvSpPr>
          <p:cNvPr id="22" name="Rechteck 21">
            <a:extLst>
              <a:ext uri="{FF2B5EF4-FFF2-40B4-BE49-F238E27FC236}">
                <a16:creationId xmlns:a16="http://schemas.microsoft.com/office/drawing/2014/main" id="{E78AD0B3-444C-1686-610F-777189939909}"/>
              </a:ext>
            </a:extLst>
          </p:cNvPr>
          <p:cNvSpPr/>
          <p:nvPr userDrawn="1"/>
        </p:nvSpPr>
        <p:spPr>
          <a:xfrm>
            <a:off x="10979150" y="15148229"/>
            <a:ext cx="8137525" cy="35905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lgn="l">
              <a:spcAft>
                <a:spcPts val="400"/>
              </a:spcAft>
              <a:buSzPct val="100000"/>
              <a:buFont typeface="Wingdings" panose="05000000000000000000" pitchFamily="2" charset="2"/>
              <a:buChar char="§"/>
            </a:pPr>
            <a:endParaRPr lang="de-DE" dirty="0" err="1"/>
          </a:p>
        </p:txBody>
      </p:sp>
      <p:sp>
        <p:nvSpPr>
          <p:cNvPr id="8" name="Rechteck 7"/>
          <p:cNvSpPr/>
          <p:nvPr userDrawn="1"/>
        </p:nvSpPr>
        <p:spPr>
          <a:xfrm>
            <a:off x="1939020" y="1947864"/>
            <a:ext cx="17499917" cy="4548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8288" indent="-268288" algn="l">
              <a:spcAft>
                <a:spcPts val="400"/>
              </a:spcAft>
              <a:buSzPct val="120000"/>
              <a:buFont typeface="Wingdings" panose="05000000000000000000" pitchFamily="2" charset="2"/>
              <a:buChar char="§"/>
            </a:pPr>
            <a:endParaRPr lang="en-GB" sz="1600" noProof="0" dirty="0"/>
          </a:p>
        </p:txBody>
      </p:sp>
      <p:grpSp>
        <p:nvGrpSpPr>
          <p:cNvPr id="10" name="Gruppieren 9">
            <a:extLst>
              <a:ext uri="{FF2B5EF4-FFF2-40B4-BE49-F238E27FC236}">
                <a16:creationId xmlns:a16="http://schemas.microsoft.com/office/drawing/2014/main" id="{7E7B5F89-5A13-F038-789B-A778685ECF5B}"/>
              </a:ext>
            </a:extLst>
          </p:cNvPr>
          <p:cNvGrpSpPr/>
          <p:nvPr userDrawn="1"/>
        </p:nvGrpSpPr>
        <p:grpSpPr>
          <a:xfrm>
            <a:off x="13117705" y="4062749"/>
            <a:ext cx="7054658" cy="2919076"/>
            <a:chOff x="13117705" y="4062749"/>
            <a:chExt cx="7054658" cy="2919076"/>
          </a:xfrm>
        </p:grpSpPr>
        <p:pic>
          <p:nvPicPr>
            <p:cNvPr id="2" name="Grafik 1"/>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7256363" y="4062749"/>
              <a:ext cx="2916000" cy="2919076"/>
            </a:xfrm>
            <a:prstGeom prst="rect">
              <a:avLst/>
            </a:prstGeom>
          </p:spPr>
        </p:pic>
        <p:pic>
          <p:nvPicPr>
            <p:cNvPr id="3" name="Grafik 2">
              <a:extLst>
                <a:ext uri="{FF2B5EF4-FFF2-40B4-BE49-F238E27FC236}">
                  <a16:creationId xmlns:a16="http://schemas.microsoft.com/office/drawing/2014/main" id="{199E5157-C411-8F6A-9483-68E3D438C3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17705" y="4537906"/>
              <a:ext cx="3648432" cy="1462396"/>
            </a:xfrm>
            <a:prstGeom prst="rect">
              <a:avLst/>
            </a:prstGeom>
          </p:spPr>
        </p:pic>
      </p:grpSp>
      <p:sp>
        <p:nvSpPr>
          <p:cNvPr id="5" name="Titel 1">
            <a:extLst>
              <a:ext uri="{FF2B5EF4-FFF2-40B4-BE49-F238E27FC236}">
                <a16:creationId xmlns:a16="http://schemas.microsoft.com/office/drawing/2014/main" id="{3C59F361-D72E-FBF4-D781-A1B52AD06E23}"/>
              </a:ext>
            </a:extLst>
          </p:cNvPr>
          <p:cNvSpPr txBox="1">
            <a:spLocks/>
          </p:cNvSpPr>
          <p:nvPr userDrawn="1"/>
        </p:nvSpPr>
        <p:spPr>
          <a:xfrm>
            <a:off x="2266949" y="2267931"/>
            <a:ext cx="14989414" cy="1246793"/>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2800" kern="1200">
                <a:solidFill>
                  <a:schemeClr val="bg1"/>
                </a:solidFill>
                <a:latin typeface="+mj-lt"/>
                <a:ea typeface="+mj-ea"/>
                <a:cs typeface="+mj-cs"/>
              </a:defRPr>
            </a:lvl1pPr>
          </a:lstStyle>
          <a:p>
            <a:pPr>
              <a:lnSpc>
                <a:spcPts val="8800"/>
              </a:lnSpc>
            </a:pPr>
            <a:r>
              <a:rPr lang="de-DE" sz="8800" b="0" spc="-300" baseline="0" dirty="0"/>
              <a:t>In </a:t>
            </a:r>
            <a:r>
              <a:rPr lang="de-DE" sz="8800" b="0" spc="-300" baseline="0" dirty="0" err="1"/>
              <a:t>Siclilam</a:t>
            </a:r>
            <a:r>
              <a:rPr lang="de-DE" sz="8800" b="0" spc="-300" baseline="0" dirty="0"/>
              <a:t> </a:t>
            </a:r>
            <a:r>
              <a:rPr lang="de-DE" sz="8800" b="0" spc="-300" baseline="0" dirty="0" err="1"/>
              <a:t>sum</a:t>
            </a:r>
            <a:r>
              <a:rPr lang="de-DE" sz="8800" b="0" spc="-300" baseline="0" dirty="0"/>
              <a:t> </a:t>
            </a:r>
            <a:r>
              <a:rPr lang="de-DE" sz="8800" b="0" spc="-300" baseline="0" dirty="0" err="1"/>
              <a:t>inquirendi</a:t>
            </a:r>
            <a:r>
              <a:rPr lang="de-DE" sz="8800" b="0" spc="-300" baseline="0" dirty="0"/>
              <a:t> causa</a:t>
            </a:r>
          </a:p>
        </p:txBody>
      </p:sp>
      <p:sp>
        <p:nvSpPr>
          <p:cNvPr id="6" name="Titel 1">
            <a:extLst>
              <a:ext uri="{FF2B5EF4-FFF2-40B4-BE49-F238E27FC236}">
                <a16:creationId xmlns:a16="http://schemas.microsoft.com/office/drawing/2014/main" id="{6B201900-30C4-95AB-E2F1-BC6C42172AEB}"/>
              </a:ext>
            </a:extLst>
          </p:cNvPr>
          <p:cNvSpPr>
            <a:spLocks noGrp="1"/>
          </p:cNvSpPr>
          <p:nvPr userDrawn="1">
            <p:ph type="ctrTitle" hasCustomPrompt="1"/>
          </p:nvPr>
        </p:nvSpPr>
        <p:spPr>
          <a:xfrm>
            <a:off x="2264113" y="29275805"/>
            <a:ext cx="2203027" cy="432048"/>
          </a:xfrm>
          <a:prstGeom prst="rect">
            <a:avLst/>
          </a:prstGeom>
          <a:noFill/>
        </p:spPr>
        <p:txBody>
          <a:bodyPr lIns="0" tIns="0" rIns="0" anchor="t" anchorCtr="0"/>
          <a:lstStyle>
            <a:lvl1pPr>
              <a:defRPr sz="2000" b="1">
                <a:solidFill>
                  <a:schemeClr val="tx1"/>
                </a:solidFill>
              </a:defRPr>
            </a:lvl1pPr>
          </a:lstStyle>
          <a:p>
            <a:r>
              <a:rPr lang="de-DE" noProof="0" dirty="0"/>
              <a:t>www.kws.com</a:t>
            </a:r>
            <a:endParaRPr lang="en-GB" noProof="0" dirty="0"/>
          </a:p>
        </p:txBody>
      </p:sp>
      <p:sp>
        <p:nvSpPr>
          <p:cNvPr id="16" name="Titel 1">
            <a:extLst>
              <a:ext uri="{FF2B5EF4-FFF2-40B4-BE49-F238E27FC236}">
                <a16:creationId xmlns:a16="http://schemas.microsoft.com/office/drawing/2014/main" id="{AE681267-049D-BE99-80AA-13B73F2945D4}"/>
              </a:ext>
            </a:extLst>
          </p:cNvPr>
          <p:cNvSpPr txBox="1">
            <a:spLocks/>
          </p:cNvSpPr>
          <p:nvPr userDrawn="1"/>
        </p:nvSpPr>
        <p:spPr>
          <a:xfrm>
            <a:off x="2266951" y="5145190"/>
            <a:ext cx="8424862" cy="1050675"/>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2800" kern="1200">
                <a:solidFill>
                  <a:schemeClr val="bg1"/>
                </a:solidFill>
                <a:latin typeface="+mj-lt"/>
                <a:ea typeface="+mj-ea"/>
                <a:cs typeface="+mj-cs"/>
              </a:defRPr>
            </a:lvl1pPr>
          </a:lstStyle>
          <a:p>
            <a:pPr>
              <a:lnSpc>
                <a:spcPts val="8800"/>
              </a:lnSpc>
            </a:pPr>
            <a:r>
              <a:rPr lang="de-DE" sz="2400" b="0" spc="0" baseline="0" dirty="0"/>
              <a:t>Name | Date | Place</a:t>
            </a:r>
          </a:p>
        </p:txBody>
      </p:sp>
      <p:sp>
        <p:nvSpPr>
          <p:cNvPr id="20" name="Titel 1">
            <a:extLst>
              <a:ext uri="{FF2B5EF4-FFF2-40B4-BE49-F238E27FC236}">
                <a16:creationId xmlns:a16="http://schemas.microsoft.com/office/drawing/2014/main" id="{5E02A052-B947-DB01-7728-AEBB1ECFA11A}"/>
              </a:ext>
            </a:extLst>
          </p:cNvPr>
          <p:cNvSpPr txBox="1">
            <a:spLocks/>
          </p:cNvSpPr>
          <p:nvPr userDrawn="1"/>
        </p:nvSpPr>
        <p:spPr>
          <a:xfrm>
            <a:off x="2266949" y="7432675"/>
            <a:ext cx="7993063" cy="2609850"/>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4300"/>
              </a:lnSpc>
              <a:spcAft>
                <a:spcPts val="600"/>
              </a:spcAft>
            </a:pPr>
            <a:r>
              <a:rPr lang="de-DE" sz="4800" b="0" dirty="0"/>
              <a:t>Quaestiones</a:t>
            </a:r>
          </a:p>
          <a:p>
            <a:pPr>
              <a:lnSpc>
                <a:spcPts val="3400"/>
              </a:lnSpc>
            </a:pPr>
            <a:r>
              <a:rPr lang="de-DE" sz="2400" b="0" dirty="0" err="1">
                <a:solidFill>
                  <a:schemeClr val="tx1"/>
                </a:solidFill>
              </a:rPr>
              <a:t>Volecae</a:t>
            </a:r>
            <a:r>
              <a:rPr lang="de-DE" sz="2400" b="0" dirty="0">
                <a:solidFill>
                  <a:schemeClr val="tx1"/>
                </a:solidFill>
              </a:rPr>
              <a:t> </a:t>
            </a:r>
            <a:r>
              <a:rPr lang="de-DE" sz="2400" b="0" dirty="0" err="1">
                <a:solidFill>
                  <a:schemeClr val="tx1"/>
                </a:solidFill>
              </a:rPr>
              <a:t>occae</a:t>
            </a:r>
            <a:r>
              <a:rPr lang="de-DE" sz="2400" b="0" dirty="0">
                <a:solidFill>
                  <a:schemeClr val="tx1"/>
                </a:solidFill>
              </a:rPr>
              <a:t> </a:t>
            </a:r>
            <a:r>
              <a:rPr lang="de-DE" sz="2400" b="0" dirty="0" err="1">
                <a:solidFill>
                  <a:schemeClr val="tx1"/>
                </a:solidFill>
              </a:rPr>
              <a:t>prate</a:t>
            </a:r>
            <a:r>
              <a:rPr lang="de-DE" sz="2400" b="0" dirty="0">
                <a:solidFill>
                  <a:schemeClr val="tx1"/>
                </a:solidFill>
              </a:rPr>
              <a:t> </a:t>
            </a:r>
            <a:r>
              <a:rPr lang="de-DE" sz="2400" b="0" dirty="0" err="1">
                <a:solidFill>
                  <a:schemeClr val="tx1"/>
                </a:solidFill>
              </a:rPr>
              <a:t>mque</a:t>
            </a:r>
            <a:r>
              <a:rPr lang="de-DE" sz="2400" b="0" dirty="0">
                <a:solidFill>
                  <a:schemeClr val="tx1"/>
                </a:solidFill>
              </a:rPr>
              <a:t> </a:t>
            </a:r>
            <a:r>
              <a:rPr lang="de-DE" sz="2400" b="0" dirty="0" err="1">
                <a:solidFill>
                  <a:schemeClr val="tx1"/>
                </a:solidFill>
              </a:rPr>
              <a:t>nate</a:t>
            </a:r>
            <a:r>
              <a:rPr lang="de-DE" sz="2400" b="0" dirty="0">
                <a:solidFill>
                  <a:schemeClr val="tx1"/>
                </a:solidFill>
              </a:rPr>
              <a:t> </a:t>
            </a:r>
            <a:r>
              <a:rPr lang="de-DE" sz="2400" b="0" dirty="0" err="1">
                <a:solidFill>
                  <a:schemeClr val="tx1"/>
                </a:solidFill>
              </a:rPr>
              <a:t>mpos</a:t>
            </a:r>
            <a:r>
              <a:rPr lang="de-DE" sz="2400" b="0" dirty="0">
                <a:solidFill>
                  <a:schemeClr val="tx1"/>
                </a:solidFill>
              </a:rPr>
              <a:t> </a:t>
            </a:r>
            <a:r>
              <a:rPr lang="de-DE" sz="2400" b="0" dirty="0" err="1">
                <a:solidFill>
                  <a:schemeClr val="tx1"/>
                </a:solidFill>
              </a:rPr>
              <a:t>rioreium</a:t>
            </a:r>
            <a:r>
              <a:rPr lang="de-DE" sz="2400" b="0" dirty="0">
                <a:solidFill>
                  <a:schemeClr val="tx1"/>
                </a:solidFill>
              </a:rPr>
              <a:t> </a:t>
            </a:r>
            <a:r>
              <a:rPr lang="de-DE" sz="2400" b="0" dirty="0" err="1">
                <a:solidFill>
                  <a:schemeClr val="tx1"/>
                </a:solidFill>
              </a:rPr>
              <a:t>elenist</a:t>
            </a:r>
            <a:r>
              <a:rPr lang="de-DE" sz="2400" b="0" dirty="0">
                <a:solidFill>
                  <a:schemeClr val="tx1"/>
                </a:solidFill>
              </a:rPr>
              <a:t> </a:t>
            </a:r>
            <a:r>
              <a:rPr lang="de-DE" sz="2400" b="0" dirty="0" err="1">
                <a:solidFill>
                  <a:schemeClr val="tx1"/>
                </a:solidFill>
              </a:rPr>
              <a:t>magnihi</a:t>
            </a:r>
            <a:r>
              <a:rPr lang="de-DE" sz="2400" b="0" dirty="0">
                <a:solidFill>
                  <a:schemeClr val="tx1"/>
                </a:solidFill>
              </a:rPr>
              <a:t> llabore </a:t>
            </a:r>
            <a:r>
              <a:rPr lang="de-DE" sz="2400" b="0" dirty="0" err="1">
                <a:solidFill>
                  <a:schemeClr val="tx1"/>
                </a:solidFill>
              </a:rPr>
              <a:t>ped</a:t>
            </a:r>
            <a:r>
              <a:rPr lang="de-DE" sz="2400" b="0" dirty="0">
                <a:solidFill>
                  <a:schemeClr val="tx1"/>
                </a:solidFill>
              </a:rPr>
              <a:t> </a:t>
            </a:r>
            <a:r>
              <a:rPr lang="de-DE" sz="2400" b="0" dirty="0" err="1">
                <a:solidFill>
                  <a:schemeClr val="tx1"/>
                </a:solidFill>
              </a:rPr>
              <a:t>iorunt</a:t>
            </a:r>
            <a:r>
              <a:rPr lang="de-DE" sz="2400" b="0" dirty="0">
                <a:solidFill>
                  <a:schemeClr val="tx1"/>
                </a:solidFill>
              </a:rPr>
              <a:t> </a:t>
            </a:r>
            <a:r>
              <a:rPr lang="de-DE" sz="2400" b="0" dirty="0" err="1">
                <a:solidFill>
                  <a:schemeClr val="tx1"/>
                </a:solidFill>
              </a:rPr>
              <a:t>endi</a:t>
            </a:r>
            <a:r>
              <a:rPr lang="de-DE" sz="2400" b="0" dirty="0">
                <a:solidFill>
                  <a:schemeClr val="tx1"/>
                </a:solidFill>
              </a:rPr>
              <a:t> </a:t>
            </a:r>
            <a:r>
              <a:rPr lang="de-DE" sz="2400" b="0" dirty="0" err="1">
                <a:solidFill>
                  <a:schemeClr val="tx1"/>
                </a:solidFill>
              </a:rPr>
              <a:t>occum</a:t>
            </a:r>
            <a:r>
              <a:rPr lang="de-DE" sz="2400" b="0" dirty="0">
                <a:solidFill>
                  <a:schemeClr val="tx1"/>
                </a:solidFill>
              </a:rPr>
              <a:t> </a:t>
            </a:r>
            <a:r>
              <a:rPr lang="de-DE" sz="2400" b="0" dirty="0" err="1">
                <a:solidFill>
                  <a:schemeClr val="tx1"/>
                </a:solidFill>
              </a:rPr>
              <a:t>fugiantest</a:t>
            </a:r>
            <a:r>
              <a:rPr lang="de-DE" sz="2400" b="0" dirty="0">
                <a:solidFill>
                  <a:schemeClr val="tx1"/>
                </a:solidFill>
              </a:rPr>
              <a:t> </a:t>
            </a:r>
            <a:r>
              <a:rPr lang="de-DE" sz="2400" b="0" dirty="0" err="1">
                <a:solidFill>
                  <a:schemeClr val="tx1"/>
                </a:solidFill>
              </a:rPr>
              <a:t>accuptat</a:t>
            </a:r>
            <a:r>
              <a:rPr lang="de-DE" sz="2400" b="0" dirty="0">
                <a:solidFill>
                  <a:schemeClr val="tx1"/>
                </a:solidFill>
              </a:rPr>
              <a:t> </a:t>
            </a:r>
            <a:r>
              <a:rPr lang="de-DE" sz="2400" b="0" dirty="0" err="1">
                <a:solidFill>
                  <a:schemeClr val="tx1"/>
                </a:solidFill>
              </a:rPr>
              <a:t>etus</a:t>
            </a:r>
            <a:r>
              <a:rPr lang="de-DE" sz="2400" b="0" dirty="0">
                <a:solidFill>
                  <a:schemeClr val="tx1"/>
                </a:solidFill>
              </a:rPr>
              <a:t> </a:t>
            </a:r>
            <a:r>
              <a:rPr lang="de-DE" sz="2400" b="0" dirty="0" err="1">
                <a:solidFill>
                  <a:schemeClr val="tx1"/>
                </a:solidFill>
              </a:rPr>
              <a:t>event</a:t>
            </a:r>
            <a:r>
              <a:rPr lang="de-DE" sz="2400" b="0" dirty="0">
                <a:solidFill>
                  <a:schemeClr val="tx1"/>
                </a:solidFill>
              </a:rPr>
              <a:t> </a:t>
            </a:r>
            <a:r>
              <a:rPr lang="de-DE" sz="2400" b="0" dirty="0" err="1">
                <a:solidFill>
                  <a:schemeClr val="tx1"/>
                </a:solidFill>
              </a:rPr>
              <a:t>eici</a:t>
            </a:r>
            <a:r>
              <a:rPr lang="de-DE" sz="2400" b="0" dirty="0">
                <a:solidFill>
                  <a:schemeClr val="tx1"/>
                </a:solidFill>
              </a:rPr>
              <a:t> </a:t>
            </a:r>
            <a:r>
              <a:rPr lang="de-DE" sz="2400" b="0" dirty="0" err="1">
                <a:solidFill>
                  <a:schemeClr val="tx1"/>
                </a:solidFill>
              </a:rPr>
              <a:t>cuscius</a:t>
            </a:r>
            <a:r>
              <a:rPr lang="de-DE" sz="2400" b="0" dirty="0">
                <a:solidFill>
                  <a:schemeClr val="tx1"/>
                </a:solidFill>
              </a:rPr>
              <a:t> </a:t>
            </a:r>
            <a:r>
              <a:rPr lang="de-DE" sz="2400" b="0" dirty="0" err="1">
                <a:solidFill>
                  <a:schemeClr val="tx1"/>
                </a:solidFill>
              </a:rPr>
              <a:t>cienti</a:t>
            </a:r>
            <a:r>
              <a:rPr lang="de-DE" sz="2400" b="0" dirty="0">
                <a:solidFill>
                  <a:schemeClr val="tx1"/>
                </a:solidFill>
              </a:rPr>
              <a:t> </a:t>
            </a:r>
            <a:r>
              <a:rPr lang="de-DE" sz="2400" b="0" dirty="0" err="1">
                <a:solidFill>
                  <a:schemeClr val="tx1"/>
                </a:solidFill>
              </a:rPr>
              <a:t>conserum</a:t>
            </a:r>
            <a:r>
              <a:rPr lang="de-DE" sz="2400" b="0" dirty="0">
                <a:solidFill>
                  <a:schemeClr val="tx1"/>
                </a:solidFill>
              </a:rPr>
              <a:t> </a:t>
            </a:r>
            <a:r>
              <a:rPr lang="de-DE" sz="2400" b="0" dirty="0" err="1">
                <a:solidFill>
                  <a:schemeClr val="tx1"/>
                </a:solidFill>
              </a:rPr>
              <a:t>ate</a:t>
            </a:r>
            <a:r>
              <a:rPr lang="de-DE" sz="2400" b="0" dirty="0">
                <a:solidFill>
                  <a:schemeClr val="tx1"/>
                </a:solidFill>
              </a:rPr>
              <a:t> </a:t>
            </a:r>
            <a:r>
              <a:rPr lang="de-DE" sz="2400" b="0" dirty="0" err="1">
                <a:solidFill>
                  <a:schemeClr val="tx1"/>
                </a:solidFill>
              </a:rPr>
              <a:t>omnihit</a:t>
            </a:r>
            <a:r>
              <a:rPr lang="de-DE" sz="2400" b="0" dirty="0">
                <a:solidFill>
                  <a:schemeClr val="tx1"/>
                </a:solidFill>
              </a:rPr>
              <a:t>, </a:t>
            </a:r>
            <a:r>
              <a:rPr lang="de-DE" sz="2400" b="0" dirty="0" err="1">
                <a:solidFill>
                  <a:schemeClr val="tx1"/>
                </a:solidFill>
              </a:rPr>
              <a:t>coreperrum</a:t>
            </a:r>
            <a:r>
              <a:rPr lang="de-DE" sz="2400" b="0" dirty="0">
                <a:solidFill>
                  <a:schemeClr val="tx1"/>
                </a:solidFill>
              </a:rPr>
              <a:t> quos </a:t>
            </a:r>
            <a:r>
              <a:rPr lang="de-DE" sz="2400" b="0" dirty="0" err="1">
                <a:solidFill>
                  <a:schemeClr val="tx1"/>
                </a:solidFill>
              </a:rPr>
              <a:t>dolo</a:t>
            </a:r>
            <a:r>
              <a:rPr lang="de-DE" sz="2400" b="0" dirty="0">
                <a:solidFill>
                  <a:schemeClr val="tx1"/>
                </a:solidFill>
              </a:rPr>
              <a:t> </a:t>
            </a:r>
            <a:r>
              <a:rPr lang="de-DE" sz="2400" b="0" dirty="0" err="1">
                <a:solidFill>
                  <a:schemeClr val="tx1"/>
                </a:solidFill>
              </a:rPr>
              <a:t>om</a:t>
            </a:r>
            <a:r>
              <a:rPr lang="de-DE" sz="2400" b="0" dirty="0">
                <a:solidFill>
                  <a:schemeClr val="tx1"/>
                </a:solidFill>
              </a:rPr>
              <a:t> </a:t>
            </a:r>
            <a:r>
              <a:rPr lang="de-DE" sz="2400" b="0" dirty="0" err="1">
                <a:solidFill>
                  <a:schemeClr val="tx1"/>
                </a:solidFill>
              </a:rPr>
              <a:t>nisin</a:t>
            </a:r>
            <a:r>
              <a:rPr lang="de-DE" sz="2400" b="0" dirty="0">
                <a:solidFill>
                  <a:schemeClr val="tx1"/>
                </a:solidFill>
              </a:rPr>
              <a:t> et </a:t>
            </a:r>
            <a:r>
              <a:rPr lang="de-DE" sz="2400" b="0" dirty="0" err="1">
                <a:solidFill>
                  <a:schemeClr val="tx1"/>
                </a:solidFill>
              </a:rPr>
              <a:t>volum</a:t>
            </a:r>
            <a:r>
              <a:rPr lang="de-DE" sz="2400" b="0" dirty="0">
                <a:solidFill>
                  <a:schemeClr val="tx1"/>
                </a:solidFill>
              </a:rPr>
              <a:t> </a:t>
            </a:r>
            <a:r>
              <a:rPr lang="de-DE" sz="2400" b="0" dirty="0" err="1">
                <a:solidFill>
                  <a:schemeClr val="tx1"/>
                </a:solidFill>
              </a:rPr>
              <a:t>hilitiis</a:t>
            </a:r>
            <a:r>
              <a:rPr lang="de-DE" sz="2400" b="0" dirty="0">
                <a:solidFill>
                  <a:schemeClr val="tx1"/>
                </a:solidFill>
              </a:rPr>
              <a:t> </a:t>
            </a:r>
            <a:r>
              <a:rPr lang="de-DE" sz="2400" b="0" dirty="0" err="1">
                <a:solidFill>
                  <a:schemeClr val="tx1"/>
                </a:solidFill>
              </a:rPr>
              <a:t>delectum</a:t>
            </a:r>
            <a:r>
              <a:rPr lang="de-DE" sz="2400" b="0" dirty="0">
                <a:solidFill>
                  <a:schemeClr val="tx1"/>
                </a:solidFill>
              </a:rPr>
              <a:t>.</a:t>
            </a:r>
          </a:p>
        </p:txBody>
      </p:sp>
      <p:sp>
        <p:nvSpPr>
          <p:cNvPr id="4" name="Titel 1">
            <a:extLst>
              <a:ext uri="{FF2B5EF4-FFF2-40B4-BE49-F238E27FC236}">
                <a16:creationId xmlns:a16="http://schemas.microsoft.com/office/drawing/2014/main" id="{F4323A3A-E120-6CB1-CDD9-274443CD1C7B}"/>
              </a:ext>
            </a:extLst>
          </p:cNvPr>
          <p:cNvSpPr txBox="1">
            <a:spLocks/>
          </p:cNvSpPr>
          <p:nvPr userDrawn="1"/>
        </p:nvSpPr>
        <p:spPr>
          <a:xfrm>
            <a:off x="2266950" y="10529094"/>
            <a:ext cx="7993063" cy="2453416"/>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0" marR="0" lvl="0" indent="0" algn="l" defTabSz="2588026" rtl="0" eaLnBrk="1" fontAlgn="auto" latinLnBrk="0" hangingPunct="1">
              <a:lnSpc>
                <a:spcPts val="4300"/>
              </a:lnSpc>
              <a:spcBef>
                <a:spcPts val="0"/>
              </a:spcBef>
              <a:spcAft>
                <a:spcPts val="600"/>
              </a:spcAft>
              <a:buClrTx/>
              <a:buSzTx/>
              <a:buFontTx/>
              <a:buNone/>
              <a:tabLst/>
              <a:defRPr/>
            </a:pPr>
            <a:r>
              <a:rPr kumimoji="0" lang="de-DE" sz="4800" b="0" i="0" u="none" strike="noStrike" kern="1200" cap="none" spc="0" normalizeH="0" baseline="0" noProof="0" dirty="0" err="1">
                <a:ln>
                  <a:noFill/>
                </a:ln>
                <a:solidFill>
                  <a:schemeClr val="tx2"/>
                </a:solidFill>
                <a:effectLst/>
                <a:uLnTx/>
                <a:uFillTx/>
                <a:latin typeface="Arial"/>
                <a:ea typeface="+mn-ea"/>
                <a:cs typeface="+mn-cs"/>
              </a:rPr>
              <a:t>Credent</a:t>
            </a:r>
            <a:r>
              <a:rPr kumimoji="0" lang="de-DE" sz="4800" b="0" i="0" u="none" strike="noStrike" kern="1200" cap="none" spc="0" normalizeH="0" baseline="0" noProof="0" dirty="0">
                <a:ln>
                  <a:noFill/>
                </a:ln>
                <a:solidFill>
                  <a:schemeClr val="tx2"/>
                </a:solidFill>
                <a:effectLst/>
                <a:uLnTx/>
                <a:uFillTx/>
                <a:latin typeface="Arial"/>
                <a:ea typeface="+mn-ea"/>
                <a:cs typeface="+mn-cs"/>
              </a:rPr>
              <a:t> omnes</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Cojones</a:t>
            </a:r>
            <a:r>
              <a:rPr lang="de-DE" sz="2400" b="0" dirty="0">
                <a:solidFill>
                  <a:schemeClr val="tx1"/>
                </a:solidFill>
              </a:rPr>
              <a:t> </a:t>
            </a:r>
            <a:r>
              <a:rPr lang="de-DE" sz="2400" b="0" dirty="0" err="1">
                <a:solidFill>
                  <a:schemeClr val="tx1"/>
                </a:solidFill>
              </a:rPr>
              <a:t>dolut</a:t>
            </a:r>
            <a:r>
              <a:rPr lang="de-DE" sz="2400" b="0" dirty="0">
                <a:solidFill>
                  <a:schemeClr val="tx1"/>
                </a:solidFill>
              </a:rPr>
              <a:t> la et </a:t>
            </a:r>
            <a:r>
              <a:rPr lang="de-DE" sz="2400" b="0" dirty="0" err="1">
                <a:solidFill>
                  <a:schemeClr val="tx1"/>
                </a:solidFill>
              </a:rPr>
              <a:t>optatem</a:t>
            </a:r>
            <a:r>
              <a:rPr lang="de-DE" sz="2400" b="0" dirty="0">
                <a:solidFill>
                  <a:schemeClr val="tx1"/>
                </a:solidFill>
              </a:rPr>
              <a:t> </a:t>
            </a:r>
            <a:r>
              <a:rPr lang="de-DE" sz="2400" b="0" dirty="0" err="1">
                <a:solidFill>
                  <a:schemeClr val="tx1"/>
                </a:solidFill>
              </a:rPr>
              <a:t>alis</a:t>
            </a:r>
            <a:r>
              <a:rPr lang="de-DE" sz="2400" b="0" dirty="0">
                <a:solidFill>
                  <a:schemeClr val="tx1"/>
                </a:solidFill>
              </a:rPr>
              <a:t> </a:t>
            </a:r>
            <a:r>
              <a:rPr lang="de-DE" sz="2400" b="0" dirty="0" err="1">
                <a:solidFill>
                  <a:schemeClr val="tx1"/>
                </a:solidFill>
              </a:rPr>
              <a:t>deri</a:t>
            </a:r>
            <a:r>
              <a:rPr lang="de-DE" sz="2400" b="0" dirty="0">
                <a:solidFill>
                  <a:schemeClr val="tx1"/>
                </a:solidFill>
              </a:rPr>
              <a:t> </a:t>
            </a:r>
            <a:r>
              <a:rPr lang="de-DE" sz="2400" b="0" dirty="0" err="1">
                <a:solidFill>
                  <a:schemeClr val="tx1"/>
                </a:solidFill>
              </a:rPr>
              <a:t>desequod</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experio</a:t>
            </a:r>
            <a:r>
              <a:rPr lang="de-DE" sz="2400" b="0" dirty="0">
                <a:solidFill>
                  <a:schemeClr val="tx1"/>
                </a:solidFill>
              </a:rPr>
              <a:t> </a:t>
            </a:r>
            <a:r>
              <a:rPr lang="de-DE" sz="2400" b="0" dirty="0" err="1">
                <a:solidFill>
                  <a:schemeClr val="tx1"/>
                </a:solidFill>
              </a:rPr>
              <a:t>necabo</a:t>
            </a:r>
            <a:r>
              <a:rPr lang="de-DE" sz="2400" b="0" dirty="0">
                <a:solidFill>
                  <a:schemeClr val="tx1"/>
                </a:solidFill>
              </a:rPr>
              <a:t>. </a:t>
            </a:r>
            <a:r>
              <a:rPr lang="de-DE" sz="2400" b="0" dirty="0" err="1">
                <a:solidFill>
                  <a:schemeClr val="tx1"/>
                </a:solidFill>
              </a:rPr>
              <a:t>Itaquere</a:t>
            </a:r>
            <a:r>
              <a:rPr lang="de-DE" sz="2400" b="0" dirty="0">
                <a:solidFill>
                  <a:schemeClr val="tx1"/>
                </a:solidFill>
              </a:rPr>
              <a:t> </a:t>
            </a:r>
            <a:r>
              <a:rPr lang="de-DE" sz="2400" b="0" dirty="0" err="1">
                <a:solidFill>
                  <a:schemeClr val="tx1"/>
                </a:solidFill>
              </a:rPr>
              <a:t>porrum</a:t>
            </a:r>
            <a:r>
              <a:rPr lang="de-DE" sz="2400" b="0" dirty="0">
                <a:solidFill>
                  <a:schemeClr val="tx1"/>
                </a:solidFill>
              </a:rPr>
              <a:t> </a:t>
            </a:r>
            <a:r>
              <a:rPr lang="de-DE" sz="2400" b="0" dirty="0" err="1">
                <a:solidFill>
                  <a:schemeClr val="tx1"/>
                </a:solidFill>
              </a:rPr>
              <a:t>duscid</a:t>
            </a:r>
            <a:r>
              <a:rPr lang="de-DE" sz="2400" b="0" dirty="0">
                <a:solidFill>
                  <a:schemeClr val="tx1"/>
                </a:solidFill>
              </a:rPr>
              <a:t> quam </a:t>
            </a:r>
            <a:r>
              <a:rPr lang="de-DE" sz="2400" b="0" dirty="0" err="1">
                <a:solidFill>
                  <a:schemeClr val="tx1"/>
                </a:solidFill>
              </a:rPr>
              <a:t>intur</a:t>
            </a:r>
            <a:r>
              <a:rPr lang="de-DE" sz="2400" b="0" dirty="0">
                <a:solidFill>
                  <a:schemeClr val="tx1"/>
                </a:solidFill>
              </a:rPr>
              <a:t> </a:t>
            </a:r>
            <a:r>
              <a:rPr lang="de-DE" sz="2400" b="0" dirty="0" err="1">
                <a:solidFill>
                  <a:schemeClr val="tx1"/>
                </a:solidFill>
              </a:rPr>
              <a:t>adit</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odis</a:t>
            </a:r>
            <a:r>
              <a:rPr lang="de-DE" sz="2400" b="0" dirty="0">
                <a:solidFill>
                  <a:schemeClr val="tx1"/>
                </a:solidFill>
              </a:rPr>
              <a:t> </a:t>
            </a:r>
            <a:r>
              <a:rPr lang="de-DE" sz="2400" b="0" dirty="0" err="1">
                <a:solidFill>
                  <a:schemeClr val="tx1"/>
                </a:solidFill>
              </a:rPr>
              <a:t>sitatem</a:t>
            </a:r>
            <a:r>
              <a:rPr lang="de-DE" sz="2400" b="0" dirty="0">
                <a:solidFill>
                  <a:schemeClr val="tx1"/>
                </a:solidFill>
              </a:rPr>
              <a:t> </a:t>
            </a:r>
            <a:r>
              <a:rPr lang="de-DE" sz="2400" b="0" dirty="0" err="1">
                <a:solidFill>
                  <a:schemeClr val="tx1"/>
                </a:solidFill>
              </a:rPr>
              <a:t>quamus</a:t>
            </a:r>
            <a:r>
              <a:rPr lang="de-DE" sz="2400" b="0" dirty="0">
                <a:solidFill>
                  <a:schemeClr val="tx1"/>
                </a:solidFill>
              </a:rPr>
              <a:t>, ius et </a:t>
            </a:r>
            <a:r>
              <a:rPr lang="de-DE" sz="2400" b="0" dirty="0" err="1">
                <a:solidFill>
                  <a:schemeClr val="tx1"/>
                </a:solidFill>
              </a:rPr>
              <a:t>ma</a:t>
            </a:r>
            <a:r>
              <a:rPr lang="de-DE" sz="2400" b="0" dirty="0">
                <a:solidFill>
                  <a:schemeClr val="tx1"/>
                </a:solidFill>
              </a:rPr>
              <a:t> </a:t>
            </a:r>
            <a:r>
              <a:rPr lang="de-DE" sz="2400" b="0" dirty="0" err="1">
                <a:solidFill>
                  <a:schemeClr val="tx1"/>
                </a:solidFill>
              </a:rPr>
              <a:t>dolum</a:t>
            </a:r>
            <a:r>
              <a:rPr lang="de-DE" sz="2400" b="0" dirty="0">
                <a:solidFill>
                  <a:schemeClr val="tx1"/>
                </a:solidFill>
              </a:rPr>
              <a:t> et </a:t>
            </a:r>
            <a:r>
              <a:rPr lang="de-DE" sz="2400" b="0" dirty="0" err="1">
                <a:solidFill>
                  <a:schemeClr val="tx1"/>
                </a:solidFill>
              </a:rPr>
              <a:t>hari</a:t>
            </a:r>
            <a:r>
              <a:rPr lang="de-DE" sz="2400" b="0" dirty="0">
                <a:solidFill>
                  <a:schemeClr val="tx1"/>
                </a:solidFill>
              </a:rPr>
              <a:t> </a:t>
            </a:r>
            <a:r>
              <a:rPr lang="de-DE" sz="2400" b="0" dirty="0" err="1">
                <a:solidFill>
                  <a:schemeClr val="tx1"/>
                </a:solidFill>
              </a:rPr>
              <a:t>omnima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ut</a:t>
            </a:r>
            <a:r>
              <a:rPr lang="de-DE" sz="2400" b="0" dirty="0">
                <a:solidFill>
                  <a:schemeClr val="tx1"/>
                </a:solidFill>
              </a:rPr>
              <a:t> </a:t>
            </a:r>
            <a:r>
              <a:rPr lang="de-DE" sz="2400" b="0" dirty="0" err="1">
                <a:solidFill>
                  <a:schemeClr val="tx1"/>
                </a:solidFill>
              </a:rPr>
              <a:t>eatur</a:t>
            </a:r>
            <a:r>
              <a:rPr lang="de-DE" sz="2400" b="0" dirty="0">
                <a:solidFill>
                  <a:schemeClr val="tx1"/>
                </a:solidFill>
              </a:rPr>
              <a:t>.</a:t>
            </a:r>
          </a:p>
        </p:txBody>
      </p:sp>
      <p:sp>
        <p:nvSpPr>
          <p:cNvPr id="7" name="Titel 1">
            <a:extLst>
              <a:ext uri="{FF2B5EF4-FFF2-40B4-BE49-F238E27FC236}">
                <a16:creationId xmlns:a16="http://schemas.microsoft.com/office/drawing/2014/main" id="{89E7D544-C2DE-75E8-E8A4-F3738651F985}"/>
              </a:ext>
            </a:extLst>
          </p:cNvPr>
          <p:cNvSpPr txBox="1">
            <a:spLocks/>
          </p:cNvSpPr>
          <p:nvPr userDrawn="1"/>
        </p:nvSpPr>
        <p:spPr>
          <a:xfrm>
            <a:off x="2266950" y="13625438"/>
            <a:ext cx="7993063" cy="748883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0" marR="0" lvl="0" indent="0" algn="l" defTabSz="2588026" rtl="0" eaLnBrk="1" fontAlgn="auto" latinLnBrk="0" hangingPunct="1">
              <a:lnSpc>
                <a:spcPts val="4300"/>
              </a:lnSpc>
              <a:spcBef>
                <a:spcPts val="0"/>
              </a:spcBef>
              <a:spcAft>
                <a:spcPts val="600"/>
              </a:spcAft>
              <a:buClrTx/>
              <a:buSzTx/>
              <a:buFontTx/>
              <a:buNone/>
              <a:tabLst/>
              <a:defRPr/>
            </a:pPr>
            <a:r>
              <a:rPr kumimoji="0" lang="de-DE" sz="4800" b="0" i="0" u="none" strike="noStrike" kern="1200" cap="none" spc="0" normalizeH="0" baseline="0" noProof="0" dirty="0" err="1">
                <a:ln>
                  <a:noFill/>
                </a:ln>
                <a:solidFill>
                  <a:schemeClr val="tx2"/>
                </a:solidFill>
                <a:effectLst/>
                <a:uLnTx/>
                <a:uFillTx/>
                <a:latin typeface="Arial"/>
                <a:ea typeface="+mn-ea"/>
                <a:cs typeface="+mn-cs"/>
              </a:rPr>
              <a:t>Amplius</a:t>
            </a:r>
            <a:endParaRPr kumimoji="0" lang="de-DE" sz="4800" b="0" i="0" u="none" strike="noStrike" kern="1200" cap="none" spc="0" normalizeH="0" baseline="0" noProof="0" dirty="0">
              <a:ln>
                <a:noFill/>
              </a:ln>
              <a:solidFill>
                <a:schemeClr val="tx2"/>
              </a:solidFill>
              <a:effectLst/>
              <a:uLnTx/>
              <a:uFillTx/>
              <a:latin typeface="Arial"/>
              <a:ea typeface="+mn-ea"/>
              <a:cs typeface="+mn-cs"/>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Cojones</a:t>
            </a:r>
            <a:r>
              <a:rPr lang="de-DE" sz="2400" b="0" dirty="0">
                <a:solidFill>
                  <a:schemeClr val="tx1"/>
                </a:solidFill>
              </a:rPr>
              <a:t> </a:t>
            </a:r>
            <a:r>
              <a:rPr lang="de-DE" sz="2400" b="0" dirty="0" err="1">
                <a:solidFill>
                  <a:schemeClr val="tx1"/>
                </a:solidFill>
              </a:rPr>
              <a:t>dolut</a:t>
            </a:r>
            <a:r>
              <a:rPr lang="de-DE" sz="2400" b="0" dirty="0">
                <a:solidFill>
                  <a:schemeClr val="tx1"/>
                </a:solidFill>
              </a:rPr>
              <a:t> la et </a:t>
            </a:r>
            <a:r>
              <a:rPr lang="de-DE" sz="2400" b="0" dirty="0" err="1">
                <a:solidFill>
                  <a:schemeClr val="tx1"/>
                </a:solidFill>
              </a:rPr>
              <a:t>optatem</a:t>
            </a:r>
            <a:r>
              <a:rPr lang="de-DE" sz="2400" b="0" dirty="0">
                <a:solidFill>
                  <a:schemeClr val="tx1"/>
                </a:solidFill>
              </a:rPr>
              <a:t> </a:t>
            </a:r>
            <a:r>
              <a:rPr lang="de-DE" sz="2400" b="0" dirty="0" err="1">
                <a:solidFill>
                  <a:schemeClr val="tx1"/>
                </a:solidFill>
              </a:rPr>
              <a:t>alis</a:t>
            </a:r>
            <a:r>
              <a:rPr lang="de-DE" sz="2400" b="0" dirty="0">
                <a:solidFill>
                  <a:schemeClr val="tx1"/>
                </a:solidFill>
              </a:rPr>
              <a:t> </a:t>
            </a:r>
            <a:r>
              <a:rPr lang="de-DE" sz="2400" b="0" dirty="0" err="1">
                <a:solidFill>
                  <a:schemeClr val="tx1"/>
                </a:solidFill>
              </a:rPr>
              <a:t>deri</a:t>
            </a:r>
            <a:r>
              <a:rPr lang="de-DE" sz="2400" b="0" dirty="0">
                <a:solidFill>
                  <a:schemeClr val="tx1"/>
                </a:solidFill>
              </a:rPr>
              <a:t> </a:t>
            </a:r>
            <a:r>
              <a:rPr lang="de-DE" sz="2400" b="0" dirty="0" err="1">
                <a:solidFill>
                  <a:schemeClr val="tx1"/>
                </a:solidFill>
              </a:rPr>
              <a:t>desequod</a:t>
            </a:r>
            <a:r>
              <a:rPr lang="de-DE" sz="2400" b="0" dirty="0">
                <a:solidFill>
                  <a:schemeClr val="tx1"/>
                </a:solidFill>
              </a:rPr>
              <a:t> </a:t>
            </a:r>
            <a:r>
              <a:rPr lang="de-DE" sz="2400" b="0" dirty="0" err="1">
                <a:solidFill>
                  <a:schemeClr val="tx1"/>
                </a:solidFill>
              </a:rPr>
              <a:t>experio</a:t>
            </a:r>
            <a:r>
              <a:rPr lang="de-DE" sz="2400" b="0" dirty="0">
                <a:solidFill>
                  <a:schemeClr val="tx1"/>
                </a:solidFill>
              </a:rPr>
              <a:t> </a:t>
            </a:r>
            <a:r>
              <a:rPr lang="de-DE" sz="2400" b="0" dirty="0" err="1">
                <a:solidFill>
                  <a:schemeClr val="tx1"/>
                </a:solidFill>
              </a:rPr>
              <a:t>necabo</a:t>
            </a:r>
            <a:r>
              <a:rPr lang="de-DE" sz="2400" b="0" dirty="0">
                <a:solidFill>
                  <a:schemeClr val="tx1"/>
                </a:solidFill>
              </a:rPr>
              <a:t>. </a:t>
            </a:r>
            <a:r>
              <a:rPr lang="de-DE" sz="2400" b="0" dirty="0" err="1">
                <a:solidFill>
                  <a:schemeClr val="tx1"/>
                </a:solidFill>
              </a:rPr>
              <a:t>Itaquere</a:t>
            </a:r>
            <a:r>
              <a:rPr lang="de-DE" sz="2400" b="0" dirty="0">
                <a:solidFill>
                  <a:schemeClr val="tx1"/>
                </a:solidFill>
              </a:rPr>
              <a:t> </a:t>
            </a:r>
            <a:r>
              <a:rPr lang="de-DE" sz="2400" b="0" dirty="0" err="1">
                <a:solidFill>
                  <a:schemeClr val="tx1"/>
                </a:solidFill>
              </a:rPr>
              <a:t>porrum</a:t>
            </a:r>
            <a:r>
              <a:rPr lang="de-DE" sz="2400" b="0" dirty="0">
                <a:solidFill>
                  <a:schemeClr val="tx1"/>
                </a:solidFill>
              </a:rPr>
              <a:t> </a:t>
            </a:r>
            <a:r>
              <a:rPr lang="de-DE" sz="2400" b="0" dirty="0" err="1">
                <a:solidFill>
                  <a:schemeClr val="tx1"/>
                </a:solidFill>
              </a:rPr>
              <a:t>duscid</a:t>
            </a:r>
            <a:r>
              <a:rPr lang="de-DE" sz="2400" b="0" dirty="0">
                <a:solidFill>
                  <a:schemeClr val="tx1"/>
                </a:solidFill>
              </a:rPr>
              <a:t> quam </a:t>
            </a:r>
            <a:r>
              <a:rPr lang="de-DE" sz="2400" b="0" dirty="0" err="1">
                <a:solidFill>
                  <a:schemeClr val="tx1"/>
                </a:solidFill>
              </a:rPr>
              <a:t>intur</a:t>
            </a:r>
            <a:r>
              <a:rPr lang="de-DE" sz="2400" b="0" dirty="0">
                <a:solidFill>
                  <a:schemeClr val="tx1"/>
                </a:solidFill>
              </a:rPr>
              <a:t> </a:t>
            </a:r>
            <a:r>
              <a:rPr lang="de-DE" sz="2400" b="0" dirty="0" err="1">
                <a:solidFill>
                  <a:schemeClr val="tx1"/>
                </a:solidFill>
              </a:rPr>
              <a:t>adit</a:t>
            </a:r>
            <a:r>
              <a:rPr lang="de-DE" sz="2400" b="0" dirty="0">
                <a:solidFill>
                  <a:schemeClr val="tx1"/>
                </a:solidFill>
              </a:rPr>
              <a:t> </a:t>
            </a:r>
            <a:r>
              <a:rPr lang="de-DE" sz="2400" b="0" dirty="0" err="1">
                <a:solidFill>
                  <a:schemeClr val="tx1"/>
                </a:solidFill>
              </a:rPr>
              <a:t>odis</a:t>
            </a:r>
            <a:r>
              <a:rPr lang="de-DE" sz="2400" b="0" dirty="0">
                <a:solidFill>
                  <a:schemeClr val="tx1"/>
                </a:solidFill>
              </a:rPr>
              <a:t> </a:t>
            </a:r>
            <a:r>
              <a:rPr lang="de-DE" sz="2400" b="0" dirty="0" err="1">
                <a:solidFill>
                  <a:schemeClr val="tx1"/>
                </a:solidFill>
              </a:rPr>
              <a:t>sitatem</a:t>
            </a:r>
            <a:r>
              <a:rPr lang="de-DE" sz="2400" b="0" dirty="0">
                <a:solidFill>
                  <a:schemeClr val="tx1"/>
                </a:solidFill>
              </a:rPr>
              <a:t> </a:t>
            </a:r>
            <a:r>
              <a:rPr lang="de-DE" sz="2400" b="0" dirty="0" err="1">
                <a:solidFill>
                  <a:schemeClr val="tx1"/>
                </a:solidFill>
              </a:rPr>
              <a:t>quamus</a:t>
            </a:r>
            <a:r>
              <a:rPr lang="de-DE" sz="2400" b="0" dirty="0">
                <a:solidFill>
                  <a:schemeClr val="tx1"/>
                </a:solidFill>
              </a:rPr>
              <a:t>, ius et </a:t>
            </a:r>
            <a:r>
              <a:rPr lang="de-DE" sz="2400" b="0" dirty="0" err="1">
                <a:solidFill>
                  <a:schemeClr val="tx1"/>
                </a:solidFill>
              </a:rPr>
              <a:t>ma</a:t>
            </a:r>
            <a:r>
              <a:rPr lang="de-DE" sz="2400" b="0" dirty="0">
                <a:solidFill>
                  <a:schemeClr val="tx1"/>
                </a:solidFill>
              </a:rPr>
              <a:t> </a:t>
            </a:r>
            <a:r>
              <a:rPr lang="de-DE" sz="2400" b="0" dirty="0" err="1">
                <a:solidFill>
                  <a:schemeClr val="tx1"/>
                </a:solidFill>
              </a:rPr>
              <a:t>dolum</a:t>
            </a:r>
            <a:r>
              <a:rPr lang="de-DE" sz="2400" b="0" dirty="0">
                <a:solidFill>
                  <a:schemeClr val="tx1"/>
                </a:solidFill>
              </a:rPr>
              <a:t> et </a:t>
            </a:r>
            <a:r>
              <a:rPr lang="de-DE" sz="2400" b="0" dirty="0" err="1">
                <a:solidFill>
                  <a:schemeClr val="tx1"/>
                </a:solidFill>
              </a:rPr>
              <a:t>hari</a:t>
            </a:r>
            <a:r>
              <a:rPr lang="de-DE" sz="2400" b="0" dirty="0">
                <a:solidFill>
                  <a:schemeClr val="tx1"/>
                </a:solidFill>
              </a:rPr>
              <a:t> </a:t>
            </a:r>
            <a:r>
              <a:rPr lang="de-DE" sz="2400" b="0" dirty="0" err="1">
                <a:solidFill>
                  <a:schemeClr val="tx1"/>
                </a:solidFill>
              </a:rPr>
              <a:t>omnima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ut</a:t>
            </a:r>
            <a:r>
              <a:rPr lang="de-DE" sz="2400" b="0" dirty="0">
                <a:solidFill>
                  <a:schemeClr val="tx1"/>
                </a:solidFill>
              </a:rPr>
              <a:t> </a:t>
            </a:r>
            <a:r>
              <a:rPr lang="de-DE" sz="2400" b="0" dirty="0" err="1">
                <a:solidFill>
                  <a:schemeClr val="tx1"/>
                </a:solidFill>
              </a:rPr>
              <a:t>eatur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Lorem</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a:solidFill>
                  <a:schemeClr val="tx1"/>
                </a:solidFill>
              </a:rPr>
              <a:t>Ipsum</a:t>
            </a:r>
          </a:p>
          <a:p>
            <a:pPr marL="363538" indent="-363538">
              <a:lnSpc>
                <a:spcPts val="3400"/>
              </a:lnSpc>
              <a:buClr>
                <a:schemeClr val="accent1"/>
              </a:buClr>
              <a:buSzPct val="120000"/>
              <a:buFont typeface="Wingdings" panose="05000000000000000000" pitchFamily="2" charset="2"/>
              <a:buChar char="§"/>
            </a:pPr>
            <a:endParaRPr lang="de-DE" sz="2400" b="0" dirty="0">
              <a:solidFill>
                <a:schemeClr val="tx1"/>
              </a:solidFill>
            </a:endParaRPr>
          </a:p>
          <a:p>
            <a:pPr marL="0" indent="0">
              <a:lnSpc>
                <a:spcPts val="3400"/>
              </a:lnSpc>
              <a:buClr>
                <a:schemeClr val="accent1"/>
              </a:buClr>
              <a:buSzPct val="120000"/>
              <a:buFont typeface="Wingdings" panose="05000000000000000000" pitchFamily="2" charset="2"/>
              <a:buNone/>
            </a:pPr>
            <a:endParaRPr lang="de-DE" sz="2400" b="0" dirty="0">
              <a:solidFill>
                <a:schemeClr val="tx1"/>
              </a:solidFill>
            </a:endParaRPr>
          </a:p>
        </p:txBody>
      </p:sp>
      <p:graphicFrame>
        <p:nvGraphicFramePr>
          <p:cNvPr id="13" name="Diagramm 12">
            <a:extLst>
              <a:ext uri="{FF2B5EF4-FFF2-40B4-BE49-F238E27FC236}">
                <a16:creationId xmlns:a16="http://schemas.microsoft.com/office/drawing/2014/main" id="{2C2CF1B0-86A4-643F-415E-DBC8C01E3A6B}"/>
              </a:ext>
            </a:extLst>
          </p:cNvPr>
          <p:cNvGraphicFramePr/>
          <p:nvPr userDrawn="1">
            <p:extLst>
              <p:ext uri="{D42A27DB-BD31-4B8C-83A1-F6EECF244321}">
                <p14:modId xmlns:p14="http://schemas.microsoft.com/office/powerpoint/2010/main" val="4014302424"/>
              </p:ext>
            </p:extLst>
          </p:nvPr>
        </p:nvGraphicFramePr>
        <p:xfrm>
          <a:off x="11180411" y="15148128"/>
          <a:ext cx="2756016" cy="3374548"/>
        </p:xfrm>
        <a:graphic>
          <a:graphicData uri="http://schemas.openxmlformats.org/drawingml/2006/chart">
            <c:chart xmlns:c="http://schemas.openxmlformats.org/drawingml/2006/chart" xmlns:r="http://schemas.openxmlformats.org/officeDocument/2006/relationships" r:id="rId4"/>
          </a:graphicData>
        </a:graphic>
      </p:graphicFrame>
      <p:sp>
        <p:nvSpPr>
          <p:cNvPr id="14" name="Titel 1">
            <a:extLst>
              <a:ext uri="{FF2B5EF4-FFF2-40B4-BE49-F238E27FC236}">
                <a16:creationId xmlns:a16="http://schemas.microsoft.com/office/drawing/2014/main" id="{95140759-6F06-B42B-0E56-45714E9A9DF4}"/>
              </a:ext>
            </a:extLst>
          </p:cNvPr>
          <p:cNvSpPr txBox="1">
            <a:spLocks/>
          </p:cNvSpPr>
          <p:nvPr userDrawn="1"/>
        </p:nvSpPr>
        <p:spPr>
          <a:xfrm>
            <a:off x="10691813" y="8050213"/>
            <a:ext cx="7984374" cy="209107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3400"/>
              </a:lnSpc>
            </a:pPr>
            <a:r>
              <a:rPr lang="de-DE" sz="2400" b="0" dirty="0" err="1">
                <a:solidFill>
                  <a:schemeClr val="tx1"/>
                </a:solidFill>
              </a:rPr>
              <a:t>Volecae</a:t>
            </a:r>
            <a:r>
              <a:rPr lang="de-DE" sz="2400" b="0" dirty="0">
                <a:solidFill>
                  <a:schemeClr val="tx1"/>
                </a:solidFill>
              </a:rPr>
              <a:t> </a:t>
            </a:r>
            <a:r>
              <a:rPr lang="de-DE" sz="2400" b="0" dirty="0" err="1">
                <a:solidFill>
                  <a:schemeClr val="tx1"/>
                </a:solidFill>
              </a:rPr>
              <a:t>occae</a:t>
            </a:r>
            <a:r>
              <a:rPr lang="de-DE" sz="2400" b="0" dirty="0">
                <a:solidFill>
                  <a:schemeClr val="tx1"/>
                </a:solidFill>
              </a:rPr>
              <a:t> </a:t>
            </a:r>
            <a:r>
              <a:rPr lang="de-DE" sz="2400" b="0" dirty="0" err="1">
                <a:solidFill>
                  <a:schemeClr val="tx1"/>
                </a:solidFill>
              </a:rPr>
              <a:t>prate</a:t>
            </a:r>
            <a:r>
              <a:rPr lang="de-DE" sz="2400" b="0" dirty="0">
                <a:solidFill>
                  <a:schemeClr val="tx1"/>
                </a:solidFill>
              </a:rPr>
              <a:t> </a:t>
            </a:r>
            <a:r>
              <a:rPr lang="de-DE" sz="2400" b="0" dirty="0" err="1">
                <a:solidFill>
                  <a:schemeClr val="tx1"/>
                </a:solidFill>
              </a:rPr>
              <a:t>mque</a:t>
            </a:r>
            <a:r>
              <a:rPr lang="de-DE" sz="2400" b="0" dirty="0">
                <a:solidFill>
                  <a:schemeClr val="tx1"/>
                </a:solidFill>
              </a:rPr>
              <a:t> </a:t>
            </a:r>
            <a:r>
              <a:rPr lang="de-DE" sz="2400" b="0" dirty="0" err="1">
                <a:solidFill>
                  <a:schemeClr val="tx1"/>
                </a:solidFill>
              </a:rPr>
              <a:t>nate</a:t>
            </a:r>
            <a:r>
              <a:rPr lang="de-DE" sz="2400" b="0" dirty="0">
                <a:solidFill>
                  <a:schemeClr val="tx1"/>
                </a:solidFill>
              </a:rPr>
              <a:t> </a:t>
            </a:r>
            <a:r>
              <a:rPr lang="de-DE" sz="2400" b="0" dirty="0" err="1">
                <a:solidFill>
                  <a:schemeClr val="tx1"/>
                </a:solidFill>
              </a:rPr>
              <a:t>mpos</a:t>
            </a:r>
            <a:r>
              <a:rPr lang="de-DE" sz="2400" b="0" dirty="0">
                <a:solidFill>
                  <a:schemeClr val="tx1"/>
                </a:solidFill>
              </a:rPr>
              <a:t> </a:t>
            </a:r>
            <a:r>
              <a:rPr lang="de-DE" sz="2400" b="0" dirty="0" err="1">
                <a:solidFill>
                  <a:schemeClr val="tx1"/>
                </a:solidFill>
              </a:rPr>
              <a:t>rioreium</a:t>
            </a:r>
            <a:r>
              <a:rPr lang="de-DE" sz="2400" b="0" dirty="0">
                <a:solidFill>
                  <a:schemeClr val="tx1"/>
                </a:solidFill>
              </a:rPr>
              <a:t> </a:t>
            </a:r>
            <a:r>
              <a:rPr lang="de-DE" sz="2400" b="0" dirty="0" err="1">
                <a:solidFill>
                  <a:schemeClr val="tx1"/>
                </a:solidFill>
              </a:rPr>
              <a:t>elenist</a:t>
            </a:r>
            <a:r>
              <a:rPr lang="de-DE" sz="2400" b="0" dirty="0">
                <a:solidFill>
                  <a:schemeClr val="tx1"/>
                </a:solidFill>
              </a:rPr>
              <a:t> </a:t>
            </a:r>
            <a:r>
              <a:rPr lang="de-DE" sz="2400" b="0" dirty="0" err="1">
                <a:solidFill>
                  <a:schemeClr val="tx1"/>
                </a:solidFill>
              </a:rPr>
              <a:t>magnihi</a:t>
            </a:r>
            <a:r>
              <a:rPr lang="de-DE" sz="2400" b="0" dirty="0">
                <a:solidFill>
                  <a:schemeClr val="tx1"/>
                </a:solidFill>
              </a:rPr>
              <a:t> llabore </a:t>
            </a:r>
            <a:r>
              <a:rPr lang="de-DE" sz="2400" b="0" dirty="0" err="1">
                <a:solidFill>
                  <a:schemeClr val="tx1"/>
                </a:solidFill>
              </a:rPr>
              <a:t>ped</a:t>
            </a:r>
            <a:r>
              <a:rPr lang="de-DE" sz="2400" b="0" dirty="0">
                <a:solidFill>
                  <a:schemeClr val="tx1"/>
                </a:solidFill>
              </a:rPr>
              <a:t> </a:t>
            </a:r>
            <a:r>
              <a:rPr lang="de-DE" sz="2400" b="0" dirty="0" err="1">
                <a:solidFill>
                  <a:schemeClr val="tx1"/>
                </a:solidFill>
              </a:rPr>
              <a:t>iorunt</a:t>
            </a:r>
            <a:r>
              <a:rPr lang="de-DE" sz="2400" b="0" dirty="0">
                <a:solidFill>
                  <a:schemeClr val="tx1"/>
                </a:solidFill>
              </a:rPr>
              <a:t> </a:t>
            </a:r>
            <a:r>
              <a:rPr lang="de-DE" sz="2400" b="0" dirty="0" err="1">
                <a:solidFill>
                  <a:schemeClr val="tx1"/>
                </a:solidFill>
              </a:rPr>
              <a:t>endi</a:t>
            </a:r>
            <a:r>
              <a:rPr lang="de-DE" sz="2400" b="0" dirty="0">
                <a:solidFill>
                  <a:schemeClr val="tx1"/>
                </a:solidFill>
              </a:rPr>
              <a:t> </a:t>
            </a:r>
            <a:r>
              <a:rPr lang="de-DE" sz="2400" b="0" dirty="0" err="1">
                <a:solidFill>
                  <a:schemeClr val="tx1"/>
                </a:solidFill>
              </a:rPr>
              <a:t>occum</a:t>
            </a:r>
            <a:r>
              <a:rPr lang="de-DE" sz="2400" b="0" dirty="0">
                <a:solidFill>
                  <a:schemeClr val="tx1"/>
                </a:solidFill>
              </a:rPr>
              <a:t> </a:t>
            </a:r>
            <a:r>
              <a:rPr lang="de-DE" sz="2400" b="0" dirty="0" err="1">
                <a:solidFill>
                  <a:schemeClr val="tx1"/>
                </a:solidFill>
              </a:rPr>
              <a:t>fugiantest</a:t>
            </a:r>
            <a:r>
              <a:rPr lang="de-DE" sz="2400" b="0" dirty="0">
                <a:solidFill>
                  <a:schemeClr val="tx1"/>
                </a:solidFill>
              </a:rPr>
              <a:t> </a:t>
            </a:r>
            <a:r>
              <a:rPr lang="de-DE" sz="2400" b="0" dirty="0" err="1">
                <a:solidFill>
                  <a:schemeClr val="tx1"/>
                </a:solidFill>
              </a:rPr>
              <a:t>accuptat</a:t>
            </a:r>
            <a:r>
              <a:rPr lang="de-DE" sz="2400" b="0" dirty="0">
                <a:solidFill>
                  <a:schemeClr val="tx1"/>
                </a:solidFill>
              </a:rPr>
              <a:t> </a:t>
            </a:r>
            <a:r>
              <a:rPr lang="de-DE" sz="2400" b="0" dirty="0" err="1">
                <a:solidFill>
                  <a:schemeClr val="tx1"/>
                </a:solidFill>
              </a:rPr>
              <a:t>etus</a:t>
            </a:r>
            <a:r>
              <a:rPr lang="de-DE" sz="2400" b="0" dirty="0">
                <a:solidFill>
                  <a:schemeClr val="tx1"/>
                </a:solidFill>
              </a:rPr>
              <a:t> </a:t>
            </a:r>
            <a:r>
              <a:rPr lang="de-DE" sz="2400" b="0" dirty="0" err="1">
                <a:solidFill>
                  <a:schemeClr val="tx1"/>
                </a:solidFill>
              </a:rPr>
              <a:t>event</a:t>
            </a:r>
            <a:r>
              <a:rPr lang="de-DE" sz="2400" b="0" dirty="0">
                <a:solidFill>
                  <a:schemeClr val="tx1"/>
                </a:solidFill>
              </a:rPr>
              <a:t> </a:t>
            </a:r>
            <a:r>
              <a:rPr lang="de-DE" sz="2400" b="0" dirty="0" err="1">
                <a:solidFill>
                  <a:schemeClr val="tx1"/>
                </a:solidFill>
              </a:rPr>
              <a:t>eici</a:t>
            </a:r>
            <a:r>
              <a:rPr lang="de-DE" sz="2400" b="0" dirty="0">
                <a:solidFill>
                  <a:schemeClr val="tx1"/>
                </a:solidFill>
              </a:rPr>
              <a:t> </a:t>
            </a:r>
            <a:r>
              <a:rPr lang="de-DE" sz="2400" b="0" dirty="0" err="1">
                <a:solidFill>
                  <a:schemeClr val="tx1"/>
                </a:solidFill>
              </a:rPr>
              <a:t>cuscius</a:t>
            </a:r>
            <a:r>
              <a:rPr lang="de-DE" sz="2400" b="0" dirty="0">
                <a:solidFill>
                  <a:schemeClr val="tx1"/>
                </a:solidFill>
              </a:rPr>
              <a:t> </a:t>
            </a:r>
            <a:r>
              <a:rPr lang="de-DE" sz="2400" b="0" dirty="0" err="1">
                <a:solidFill>
                  <a:schemeClr val="tx1"/>
                </a:solidFill>
              </a:rPr>
              <a:t>cienti</a:t>
            </a:r>
            <a:r>
              <a:rPr lang="de-DE" sz="2400" b="0" dirty="0">
                <a:solidFill>
                  <a:schemeClr val="tx1"/>
                </a:solidFill>
              </a:rPr>
              <a:t> </a:t>
            </a:r>
            <a:r>
              <a:rPr lang="de-DE" sz="2400" b="0" dirty="0" err="1">
                <a:solidFill>
                  <a:schemeClr val="tx1"/>
                </a:solidFill>
              </a:rPr>
              <a:t>conserum</a:t>
            </a:r>
            <a:r>
              <a:rPr lang="de-DE" sz="2400" b="0" dirty="0">
                <a:solidFill>
                  <a:schemeClr val="tx1"/>
                </a:solidFill>
              </a:rPr>
              <a:t> </a:t>
            </a:r>
            <a:r>
              <a:rPr lang="de-DE" sz="2400" b="0" dirty="0" err="1">
                <a:solidFill>
                  <a:schemeClr val="tx1"/>
                </a:solidFill>
              </a:rPr>
              <a:t>ate</a:t>
            </a:r>
            <a:r>
              <a:rPr lang="de-DE" sz="2400" b="0" dirty="0">
                <a:solidFill>
                  <a:schemeClr val="tx1"/>
                </a:solidFill>
              </a:rPr>
              <a:t> </a:t>
            </a:r>
            <a:r>
              <a:rPr lang="de-DE" sz="2400" b="0" dirty="0" err="1">
                <a:solidFill>
                  <a:schemeClr val="tx1"/>
                </a:solidFill>
              </a:rPr>
              <a:t>omnihit</a:t>
            </a:r>
            <a:r>
              <a:rPr lang="de-DE" sz="2400" b="0" dirty="0">
                <a:solidFill>
                  <a:schemeClr val="tx1"/>
                </a:solidFill>
              </a:rPr>
              <a:t>, </a:t>
            </a:r>
            <a:r>
              <a:rPr lang="de-DE" sz="2400" b="0" dirty="0" err="1">
                <a:solidFill>
                  <a:schemeClr val="tx1"/>
                </a:solidFill>
              </a:rPr>
              <a:t>coreperrum</a:t>
            </a:r>
            <a:r>
              <a:rPr lang="de-DE" sz="2400" b="0" dirty="0">
                <a:solidFill>
                  <a:schemeClr val="tx1"/>
                </a:solidFill>
              </a:rPr>
              <a:t> quos </a:t>
            </a:r>
            <a:r>
              <a:rPr lang="de-DE" sz="2400" b="0" dirty="0" err="1">
                <a:solidFill>
                  <a:schemeClr val="tx1"/>
                </a:solidFill>
              </a:rPr>
              <a:t>dolo</a:t>
            </a:r>
            <a:r>
              <a:rPr lang="de-DE" sz="2400" b="0" dirty="0">
                <a:solidFill>
                  <a:schemeClr val="tx1"/>
                </a:solidFill>
              </a:rPr>
              <a:t> </a:t>
            </a:r>
            <a:r>
              <a:rPr lang="de-DE" sz="2400" b="0" dirty="0" err="1">
                <a:solidFill>
                  <a:schemeClr val="tx1"/>
                </a:solidFill>
              </a:rPr>
              <a:t>om</a:t>
            </a:r>
            <a:r>
              <a:rPr lang="de-DE" sz="2400" b="0" dirty="0">
                <a:solidFill>
                  <a:schemeClr val="tx1"/>
                </a:solidFill>
              </a:rPr>
              <a:t> </a:t>
            </a:r>
            <a:r>
              <a:rPr lang="de-DE" sz="2400" b="0" dirty="0" err="1">
                <a:solidFill>
                  <a:schemeClr val="tx1"/>
                </a:solidFill>
              </a:rPr>
              <a:t>nisin</a:t>
            </a:r>
            <a:r>
              <a:rPr lang="de-DE" sz="2400" b="0" dirty="0">
                <a:solidFill>
                  <a:schemeClr val="tx1"/>
                </a:solidFill>
              </a:rPr>
              <a:t> et </a:t>
            </a:r>
            <a:r>
              <a:rPr lang="de-DE" sz="2400" b="0" dirty="0" err="1">
                <a:solidFill>
                  <a:schemeClr val="tx1"/>
                </a:solidFill>
              </a:rPr>
              <a:t>volum</a:t>
            </a:r>
            <a:r>
              <a:rPr lang="de-DE" sz="2400" b="0" dirty="0">
                <a:solidFill>
                  <a:schemeClr val="tx1"/>
                </a:solidFill>
              </a:rPr>
              <a:t> </a:t>
            </a:r>
            <a:r>
              <a:rPr lang="de-DE" sz="2400" b="0" dirty="0" err="1">
                <a:solidFill>
                  <a:schemeClr val="tx1"/>
                </a:solidFill>
              </a:rPr>
              <a:t>hilitiis</a:t>
            </a:r>
            <a:r>
              <a:rPr lang="de-DE" sz="2400" b="0" dirty="0">
                <a:solidFill>
                  <a:schemeClr val="tx1"/>
                </a:solidFill>
              </a:rPr>
              <a:t> </a:t>
            </a:r>
            <a:r>
              <a:rPr lang="de-DE" sz="2400" b="0" dirty="0" err="1">
                <a:solidFill>
                  <a:schemeClr val="tx1"/>
                </a:solidFill>
              </a:rPr>
              <a:t>delectum</a:t>
            </a:r>
            <a:r>
              <a:rPr lang="de-DE" sz="2400" b="0" dirty="0">
                <a:solidFill>
                  <a:schemeClr val="tx1"/>
                </a:solidFill>
              </a:rPr>
              <a:t>.</a:t>
            </a:r>
          </a:p>
        </p:txBody>
      </p:sp>
      <p:sp>
        <p:nvSpPr>
          <p:cNvPr id="15" name="Titel 1">
            <a:extLst>
              <a:ext uri="{FF2B5EF4-FFF2-40B4-BE49-F238E27FC236}">
                <a16:creationId xmlns:a16="http://schemas.microsoft.com/office/drawing/2014/main" id="{4E7B7536-D6AA-EA1E-F314-83AD7C14977F}"/>
              </a:ext>
            </a:extLst>
          </p:cNvPr>
          <p:cNvSpPr txBox="1">
            <a:spLocks/>
          </p:cNvSpPr>
          <p:nvPr userDrawn="1"/>
        </p:nvSpPr>
        <p:spPr>
          <a:xfrm>
            <a:off x="10691812" y="11152654"/>
            <a:ext cx="8747127" cy="2112496"/>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Cojones</a:t>
            </a:r>
            <a:r>
              <a:rPr lang="de-DE" sz="2400" b="0" dirty="0">
                <a:solidFill>
                  <a:schemeClr val="tx1"/>
                </a:solidFill>
              </a:rPr>
              <a:t> </a:t>
            </a:r>
            <a:r>
              <a:rPr lang="de-DE" sz="2400" b="0" dirty="0" err="1">
                <a:solidFill>
                  <a:schemeClr val="tx1"/>
                </a:solidFill>
              </a:rPr>
              <a:t>dolut</a:t>
            </a:r>
            <a:r>
              <a:rPr lang="de-DE" sz="2400" b="0" dirty="0">
                <a:solidFill>
                  <a:schemeClr val="tx1"/>
                </a:solidFill>
              </a:rPr>
              <a:t> la et </a:t>
            </a:r>
            <a:r>
              <a:rPr lang="de-DE" sz="2400" b="0" dirty="0" err="1">
                <a:solidFill>
                  <a:schemeClr val="tx1"/>
                </a:solidFill>
              </a:rPr>
              <a:t>optatem</a:t>
            </a:r>
            <a:r>
              <a:rPr lang="de-DE" sz="2400" b="0" dirty="0">
                <a:solidFill>
                  <a:schemeClr val="tx1"/>
                </a:solidFill>
              </a:rPr>
              <a:t> </a:t>
            </a:r>
            <a:r>
              <a:rPr lang="de-DE" sz="2400" b="0" dirty="0" err="1">
                <a:solidFill>
                  <a:schemeClr val="tx1"/>
                </a:solidFill>
              </a:rPr>
              <a:t>alis</a:t>
            </a:r>
            <a:r>
              <a:rPr lang="de-DE" sz="2400" b="0" dirty="0">
                <a:solidFill>
                  <a:schemeClr val="tx1"/>
                </a:solidFill>
              </a:rPr>
              <a:t> </a:t>
            </a:r>
            <a:r>
              <a:rPr lang="de-DE" sz="2400" b="0" dirty="0" err="1">
                <a:solidFill>
                  <a:schemeClr val="tx1"/>
                </a:solidFill>
              </a:rPr>
              <a:t>deri</a:t>
            </a:r>
            <a:r>
              <a:rPr lang="de-DE" sz="2400" b="0" dirty="0">
                <a:solidFill>
                  <a:schemeClr val="tx1"/>
                </a:solidFill>
              </a:rPr>
              <a:t> </a:t>
            </a:r>
            <a:r>
              <a:rPr lang="de-DE" sz="2400" b="0" dirty="0" err="1">
                <a:solidFill>
                  <a:schemeClr val="tx1"/>
                </a:solidFill>
              </a:rPr>
              <a:t>desequod</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experio</a:t>
            </a:r>
            <a:r>
              <a:rPr lang="de-DE" sz="2400" b="0" dirty="0">
                <a:solidFill>
                  <a:schemeClr val="tx1"/>
                </a:solidFill>
              </a:rPr>
              <a:t> </a:t>
            </a:r>
            <a:r>
              <a:rPr lang="de-DE" sz="2400" b="0" dirty="0" err="1">
                <a:solidFill>
                  <a:schemeClr val="tx1"/>
                </a:solidFill>
              </a:rPr>
              <a:t>necabo</a:t>
            </a:r>
            <a:r>
              <a:rPr lang="de-DE" sz="2400" b="0" dirty="0">
                <a:solidFill>
                  <a:schemeClr val="tx1"/>
                </a:solidFill>
              </a:rPr>
              <a:t>. </a:t>
            </a:r>
            <a:r>
              <a:rPr lang="de-DE" sz="2400" b="0" dirty="0" err="1">
                <a:solidFill>
                  <a:schemeClr val="tx1"/>
                </a:solidFill>
              </a:rPr>
              <a:t>Itaquere</a:t>
            </a:r>
            <a:r>
              <a:rPr lang="de-DE" sz="2400" b="0" dirty="0">
                <a:solidFill>
                  <a:schemeClr val="tx1"/>
                </a:solidFill>
              </a:rPr>
              <a:t> </a:t>
            </a:r>
            <a:r>
              <a:rPr lang="de-DE" sz="2400" b="0" dirty="0" err="1">
                <a:solidFill>
                  <a:schemeClr val="tx1"/>
                </a:solidFill>
              </a:rPr>
              <a:t>porrum</a:t>
            </a:r>
            <a:r>
              <a:rPr lang="de-DE" sz="2400" b="0" dirty="0">
                <a:solidFill>
                  <a:schemeClr val="tx1"/>
                </a:solidFill>
              </a:rPr>
              <a:t> </a:t>
            </a:r>
            <a:r>
              <a:rPr lang="de-DE" sz="2400" b="0" dirty="0" err="1">
                <a:solidFill>
                  <a:schemeClr val="tx1"/>
                </a:solidFill>
              </a:rPr>
              <a:t>duscid</a:t>
            </a:r>
            <a:r>
              <a:rPr lang="de-DE" sz="2400" b="0" dirty="0">
                <a:solidFill>
                  <a:schemeClr val="tx1"/>
                </a:solidFill>
              </a:rPr>
              <a:t> quam </a:t>
            </a:r>
            <a:r>
              <a:rPr lang="de-DE" sz="2400" b="0" dirty="0" err="1">
                <a:solidFill>
                  <a:schemeClr val="tx1"/>
                </a:solidFill>
              </a:rPr>
              <a:t>intur</a:t>
            </a:r>
            <a:r>
              <a:rPr lang="de-DE" sz="2400" b="0" dirty="0">
                <a:solidFill>
                  <a:schemeClr val="tx1"/>
                </a:solidFill>
              </a:rPr>
              <a:t> </a:t>
            </a:r>
            <a:r>
              <a:rPr lang="de-DE" sz="2400" b="0" dirty="0" err="1">
                <a:solidFill>
                  <a:schemeClr val="tx1"/>
                </a:solidFill>
              </a:rPr>
              <a:t>adit</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odis</a:t>
            </a:r>
            <a:r>
              <a:rPr lang="de-DE" sz="2400" b="0" dirty="0">
                <a:solidFill>
                  <a:schemeClr val="tx1"/>
                </a:solidFill>
              </a:rPr>
              <a:t> </a:t>
            </a:r>
            <a:r>
              <a:rPr lang="de-DE" sz="2400" b="0" dirty="0" err="1">
                <a:solidFill>
                  <a:schemeClr val="tx1"/>
                </a:solidFill>
              </a:rPr>
              <a:t>sitatem</a:t>
            </a:r>
            <a:r>
              <a:rPr lang="de-DE" sz="2400" b="0" dirty="0">
                <a:solidFill>
                  <a:schemeClr val="tx1"/>
                </a:solidFill>
              </a:rPr>
              <a:t> </a:t>
            </a:r>
            <a:r>
              <a:rPr lang="de-DE" sz="2400" b="0" dirty="0" err="1">
                <a:solidFill>
                  <a:schemeClr val="tx1"/>
                </a:solidFill>
              </a:rPr>
              <a:t>quamus</a:t>
            </a:r>
            <a:r>
              <a:rPr lang="de-DE" sz="2400" b="0" dirty="0">
                <a:solidFill>
                  <a:schemeClr val="tx1"/>
                </a:solidFill>
              </a:rPr>
              <a:t>, ius et </a:t>
            </a:r>
            <a:r>
              <a:rPr lang="de-DE" sz="2400" b="0" dirty="0" err="1">
                <a:solidFill>
                  <a:schemeClr val="tx1"/>
                </a:solidFill>
              </a:rPr>
              <a:t>ma</a:t>
            </a:r>
            <a:r>
              <a:rPr lang="de-DE" sz="2400" b="0" dirty="0">
                <a:solidFill>
                  <a:schemeClr val="tx1"/>
                </a:solidFill>
              </a:rPr>
              <a:t> </a:t>
            </a:r>
            <a:r>
              <a:rPr lang="de-DE" sz="2400" b="0" dirty="0" err="1">
                <a:solidFill>
                  <a:schemeClr val="tx1"/>
                </a:solidFill>
              </a:rPr>
              <a:t>dolum</a:t>
            </a:r>
            <a:r>
              <a:rPr lang="de-DE" sz="2400" b="0" dirty="0">
                <a:solidFill>
                  <a:schemeClr val="tx1"/>
                </a:solidFill>
              </a:rPr>
              <a:t> et </a:t>
            </a:r>
            <a:r>
              <a:rPr lang="de-DE" sz="2400" b="0" dirty="0" err="1">
                <a:solidFill>
                  <a:schemeClr val="tx1"/>
                </a:solidFill>
              </a:rPr>
              <a:t>hari</a:t>
            </a:r>
            <a:r>
              <a:rPr lang="de-DE" sz="2400" b="0" dirty="0">
                <a:solidFill>
                  <a:schemeClr val="tx1"/>
                </a:solidFill>
              </a:rPr>
              <a:t> </a:t>
            </a:r>
            <a:r>
              <a:rPr lang="de-DE" sz="2400" b="0" dirty="0" err="1">
                <a:solidFill>
                  <a:schemeClr val="tx1"/>
                </a:solidFill>
              </a:rPr>
              <a:t>omnima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ut</a:t>
            </a:r>
            <a:r>
              <a:rPr lang="de-DE" sz="2400" b="0" dirty="0">
                <a:solidFill>
                  <a:schemeClr val="tx1"/>
                </a:solidFill>
              </a:rPr>
              <a:t> </a:t>
            </a:r>
            <a:r>
              <a:rPr lang="de-DE" sz="2400" b="0" dirty="0" err="1">
                <a:solidFill>
                  <a:schemeClr val="tx1"/>
                </a:solidFill>
              </a:rPr>
              <a:t>eatur</a:t>
            </a:r>
            <a:r>
              <a:rPr lang="de-DE" sz="2400" b="0" dirty="0">
                <a:solidFill>
                  <a:schemeClr val="tx1"/>
                </a:solidFill>
              </a:rPr>
              <a:t>.</a:t>
            </a:r>
          </a:p>
        </p:txBody>
      </p:sp>
      <p:sp>
        <p:nvSpPr>
          <p:cNvPr id="17" name="Titel 1">
            <a:extLst>
              <a:ext uri="{FF2B5EF4-FFF2-40B4-BE49-F238E27FC236}">
                <a16:creationId xmlns:a16="http://schemas.microsoft.com/office/drawing/2014/main" id="{524E1972-3FC0-1139-27F8-98B7D66C2E48}"/>
              </a:ext>
            </a:extLst>
          </p:cNvPr>
          <p:cNvSpPr txBox="1">
            <a:spLocks/>
          </p:cNvSpPr>
          <p:nvPr userDrawn="1"/>
        </p:nvSpPr>
        <p:spPr>
          <a:xfrm>
            <a:off x="11051852" y="14561542"/>
            <a:ext cx="8064824" cy="575271"/>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3400"/>
              </a:lnSpc>
            </a:pPr>
            <a:r>
              <a:rPr lang="de-DE" sz="2400" b="1" dirty="0">
                <a:solidFill>
                  <a:schemeClr val="tx1"/>
                </a:solidFill>
              </a:rPr>
              <a:t>Color </a:t>
            </a:r>
            <a:r>
              <a:rPr lang="de-DE" sz="2400" b="1" dirty="0" err="1">
                <a:solidFill>
                  <a:schemeClr val="tx1"/>
                </a:solidFill>
              </a:rPr>
              <a:t>Weights</a:t>
            </a:r>
            <a:endParaRPr lang="de-DE" sz="2400" b="1" dirty="0">
              <a:solidFill>
                <a:schemeClr val="tx1"/>
              </a:solidFill>
            </a:endParaRPr>
          </a:p>
        </p:txBody>
      </p:sp>
      <p:cxnSp>
        <p:nvCxnSpPr>
          <p:cNvPr id="19" name="Gerader Verbinder 18">
            <a:extLst>
              <a:ext uri="{FF2B5EF4-FFF2-40B4-BE49-F238E27FC236}">
                <a16:creationId xmlns:a16="http://schemas.microsoft.com/office/drawing/2014/main" id="{D3152436-EDCE-EA1B-6EF6-91361AE7A5C8}"/>
              </a:ext>
            </a:extLst>
          </p:cNvPr>
          <p:cNvCxnSpPr>
            <a:cxnSpLocks/>
          </p:cNvCxnSpPr>
          <p:nvPr userDrawn="1"/>
        </p:nvCxnSpPr>
        <p:spPr>
          <a:xfrm>
            <a:off x="10979150" y="14345518"/>
            <a:ext cx="8137526"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itel 1">
            <a:extLst>
              <a:ext uri="{FF2B5EF4-FFF2-40B4-BE49-F238E27FC236}">
                <a16:creationId xmlns:a16="http://schemas.microsoft.com/office/drawing/2014/main" id="{13064F9B-1870-4F57-6CB5-E2FD322B699C}"/>
              </a:ext>
            </a:extLst>
          </p:cNvPr>
          <p:cNvSpPr txBox="1">
            <a:spLocks/>
          </p:cNvSpPr>
          <p:nvPr userDrawn="1"/>
        </p:nvSpPr>
        <p:spPr>
          <a:xfrm>
            <a:off x="11055422" y="19945134"/>
            <a:ext cx="7984374" cy="100811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2100"/>
              </a:lnSpc>
            </a:pPr>
            <a:r>
              <a:rPr lang="de-DE" sz="1800" b="0" dirty="0" err="1">
                <a:solidFill>
                  <a:schemeClr val="tx1"/>
                </a:solidFill>
              </a:rPr>
              <a:t>Volecae</a:t>
            </a:r>
            <a:r>
              <a:rPr lang="de-DE" sz="1800" b="0" dirty="0">
                <a:solidFill>
                  <a:schemeClr val="tx1"/>
                </a:solidFill>
              </a:rPr>
              <a:t> </a:t>
            </a:r>
            <a:r>
              <a:rPr lang="de-DE" sz="1800" b="0" dirty="0" err="1">
                <a:solidFill>
                  <a:schemeClr val="tx1"/>
                </a:solidFill>
              </a:rPr>
              <a:t>occae</a:t>
            </a:r>
            <a:r>
              <a:rPr lang="de-DE" sz="1800" b="0" dirty="0">
                <a:solidFill>
                  <a:schemeClr val="tx1"/>
                </a:solidFill>
              </a:rPr>
              <a:t> </a:t>
            </a:r>
            <a:r>
              <a:rPr lang="de-DE" sz="1800" b="0" dirty="0" err="1">
                <a:solidFill>
                  <a:schemeClr val="tx1"/>
                </a:solidFill>
              </a:rPr>
              <a:t>prate</a:t>
            </a:r>
            <a:r>
              <a:rPr lang="de-DE" sz="1800" b="0" dirty="0">
                <a:solidFill>
                  <a:schemeClr val="tx1"/>
                </a:solidFill>
              </a:rPr>
              <a:t> </a:t>
            </a:r>
            <a:r>
              <a:rPr lang="de-DE" sz="1800" b="0" dirty="0" err="1">
                <a:solidFill>
                  <a:schemeClr val="tx1"/>
                </a:solidFill>
              </a:rPr>
              <a:t>mque</a:t>
            </a:r>
            <a:r>
              <a:rPr lang="de-DE" sz="1800" b="0" dirty="0">
                <a:solidFill>
                  <a:schemeClr val="tx1"/>
                </a:solidFill>
              </a:rPr>
              <a:t> </a:t>
            </a:r>
            <a:r>
              <a:rPr lang="de-DE" sz="1800" b="0" dirty="0" err="1">
                <a:solidFill>
                  <a:schemeClr val="tx1"/>
                </a:solidFill>
              </a:rPr>
              <a:t>nate</a:t>
            </a:r>
            <a:r>
              <a:rPr lang="de-DE" sz="1800" b="0" dirty="0">
                <a:solidFill>
                  <a:schemeClr val="tx1"/>
                </a:solidFill>
              </a:rPr>
              <a:t> </a:t>
            </a:r>
            <a:r>
              <a:rPr lang="de-DE" sz="1800" b="0" dirty="0" err="1">
                <a:solidFill>
                  <a:schemeClr val="tx1"/>
                </a:solidFill>
              </a:rPr>
              <a:t>mpos</a:t>
            </a:r>
            <a:r>
              <a:rPr lang="de-DE" sz="1800" b="0" dirty="0">
                <a:solidFill>
                  <a:schemeClr val="tx1"/>
                </a:solidFill>
              </a:rPr>
              <a:t> </a:t>
            </a:r>
            <a:r>
              <a:rPr lang="de-DE" sz="1800" b="0" dirty="0" err="1">
                <a:solidFill>
                  <a:schemeClr val="tx1"/>
                </a:solidFill>
              </a:rPr>
              <a:t>rioreium</a:t>
            </a:r>
            <a:r>
              <a:rPr lang="de-DE" sz="1800" b="0" dirty="0">
                <a:solidFill>
                  <a:schemeClr val="tx1"/>
                </a:solidFill>
              </a:rPr>
              <a:t> </a:t>
            </a:r>
            <a:r>
              <a:rPr lang="de-DE" sz="1800" b="0" dirty="0" err="1">
                <a:solidFill>
                  <a:schemeClr val="tx1"/>
                </a:solidFill>
              </a:rPr>
              <a:t>elenist</a:t>
            </a:r>
            <a:r>
              <a:rPr lang="de-DE" sz="1800" b="0" dirty="0">
                <a:solidFill>
                  <a:schemeClr val="tx1"/>
                </a:solidFill>
              </a:rPr>
              <a:t> </a:t>
            </a:r>
            <a:r>
              <a:rPr lang="de-DE" sz="1800" b="0" dirty="0" err="1">
                <a:solidFill>
                  <a:schemeClr val="tx1"/>
                </a:solidFill>
              </a:rPr>
              <a:t>magnihi</a:t>
            </a:r>
            <a:r>
              <a:rPr lang="de-DE" sz="1800" b="0" dirty="0">
                <a:solidFill>
                  <a:schemeClr val="tx1"/>
                </a:solidFill>
              </a:rPr>
              <a:t> llabore </a:t>
            </a:r>
            <a:r>
              <a:rPr lang="de-DE" sz="1800" b="0" dirty="0" err="1">
                <a:solidFill>
                  <a:schemeClr val="tx1"/>
                </a:solidFill>
              </a:rPr>
              <a:t>ped</a:t>
            </a:r>
            <a:r>
              <a:rPr lang="de-DE" sz="1800" b="0" dirty="0">
                <a:solidFill>
                  <a:schemeClr val="tx1"/>
                </a:solidFill>
              </a:rPr>
              <a:t> </a:t>
            </a:r>
            <a:r>
              <a:rPr lang="de-DE" sz="1800" b="0" dirty="0" err="1">
                <a:solidFill>
                  <a:schemeClr val="tx1"/>
                </a:solidFill>
              </a:rPr>
              <a:t>iorunt</a:t>
            </a:r>
            <a:r>
              <a:rPr lang="de-DE" sz="1800" b="0" dirty="0">
                <a:solidFill>
                  <a:schemeClr val="tx1"/>
                </a:solidFill>
              </a:rPr>
              <a:t> </a:t>
            </a:r>
            <a:r>
              <a:rPr lang="de-DE" sz="1800" b="0" dirty="0" err="1">
                <a:solidFill>
                  <a:schemeClr val="tx1"/>
                </a:solidFill>
              </a:rPr>
              <a:t>endi</a:t>
            </a:r>
            <a:r>
              <a:rPr lang="de-DE" sz="1800" b="0" dirty="0">
                <a:solidFill>
                  <a:schemeClr val="tx1"/>
                </a:solidFill>
              </a:rPr>
              <a:t> </a:t>
            </a:r>
            <a:r>
              <a:rPr lang="de-DE" sz="1800" b="0" dirty="0" err="1">
                <a:solidFill>
                  <a:schemeClr val="tx1"/>
                </a:solidFill>
              </a:rPr>
              <a:t>occum</a:t>
            </a:r>
            <a:r>
              <a:rPr lang="de-DE" sz="1800" b="0" dirty="0">
                <a:solidFill>
                  <a:schemeClr val="tx1"/>
                </a:solidFill>
              </a:rPr>
              <a:t> </a:t>
            </a:r>
            <a:r>
              <a:rPr lang="de-DE" sz="1800" b="0" dirty="0" err="1">
                <a:solidFill>
                  <a:schemeClr val="tx1"/>
                </a:solidFill>
              </a:rPr>
              <a:t>fugiantest</a:t>
            </a:r>
            <a:r>
              <a:rPr lang="de-DE" sz="1800" b="0" dirty="0">
                <a:solidFill>
                  <a:schemeClr val="tx1"/>
                </a:solidFill>
              </a:rPr>
              <a:t> </a:t>
            </a:r>
            <a:r>
              <a:rPr lang="de-DE" sz="1800" b="0" dirty="0" err="1">
                <a:solidFill>
                  <a:schemeClr val="tx1"/>
                </a:solidFill>
              </a:rPr>
              <a:t>accuptat</a:t>
            </a:r>
            <a:r>
              <a:rPr lang="de-DE" sz="1800" b="0" dirty="0">
                <a:solidFill>
                  <a:schemeClr val="tx1"/>
                </a:solidFill>
              </a:rPr>
              <a:t> </a:t>
            </a:r>
            <a:r>
              <a:rPr lang="de-DE" sz="1800" b="0" dirty="0" err="1">
                <a:solidFill>
                  <a:schemeClr val="tx1"/>
                </a:solidFill>
              </a:rPr>
              <a:t>etus</a:t>
            </a:r>
            <a:r>
              <a:rPr lang="de-DE" sz="1800" b="0" dirty="0">
                <a:solidFill>
                  <a:schemeClr val="tx1"/>
                </a:solidFill>
              </a:rPr>
              <a:t> </a:t>
            </a:r>
            <a:r>
              <a:rPr lang="de-DE" sz="1800" b="0" dirty="0" err="1">
                <a:solidFill>
                  <a:schemeClr val="tx1"/>
                </a:solidFill>
              </a:rPr>
              <a:t>event</a:t>
            </a:r>
            <a:r>
              <a:rPr lang="de-DE" sz="1800" b="0" dirty="0">
                <a:solidFill>
                  <a:schemeClr val="tx1"/>
                </a:solidFill>
              </a:rPr>
              <a:t> </a:t>
            </a:r>
            <a:r>
              <a:rPr lang="de-DE" sz="1800" b="0" dirty="0" err="1">
                <a:solidFill>
                  <a:schemeClr val="tx1"/>
                </a:solidFill>
              </a:rPr>
              <a:t>eici</a:t>
            </a:r>
            <a:r>
              <a:rPr lang="de-DE" sz="1800" b="0" dirty="0">
                <a:solidFill>
                  <a:schemeClr val="tx1"/>
                </a:solidFill>
              </a:rPr>
              <a:t> </a:t>
            </a:r>
            <a:r>
              <a:rPr lang="de-DE" sz="1800" b="0" dirty="0" err="1">
                <a:solidFill>
                  <a:schemeClr val="tx1"/>
                </a:solidFill>
              </a:rPr>
              <a:t>cuscius</a:t>
            </a:r>
            <a:r>
              <a:rPr lang="de-DE" sz="1800" b="0" dirty="0">
                <a:solidFill>
                  <a:schemeClr val="tx1"/>
                </a:solidFill>
              </a:rPr>
              <a:t> </a:t>
            </a:r>
            <a:r>
              <a:rPr lang="de-DE" sz="1800" b="0" dirty="0" err="1">
                <a:solidFill>
                  <a:schemeClr val="tx1"/>
                </a:solidFill>
              </a:rPr>
              <a:t>cienti</a:t>
            </a:r>
            <a:r>
              <a:rPr lang="de-DE" sz="1800" b="0" dirty="0">
                <a:solidFill>
                  <a:schemeClr val="tx1"/>
                </a:solidFill>
              </a:rPr>
              <a:t> </a:t>
            </a:r>
            <a:r>
              <a:rPr lang="de-DE" sz="1800" b="0" dirty="0" err="1">
                <a:solidFill>
                  <a:schemeClr val="tx1"/>
                </a:solidFill>
              </a:rPr>
              <a:t>conserum</a:t>
            </a:r>
            <a:r>
              <a:rPr lang="de-DE" sz="1800" b="0" dirty="0">
                <a:solidFill>
                  <a:schemeClr val="tx1"/>
                </a:solidFill>
              </a:rPr>
              <a:t> </a:t>
            </a:r>
            <a:r>
              <a:rPr lang="de-DE" sz="1800" b="0" dirty="0" err="1">
                <a:solidFill>
                  <a:schemeClr val="tx1"/>
                </a:solidFill>
              </a:rPr>
              <a:t>ate</a:t>
            </a:r>
            <a:r>
              <a:rPr lang="de-DE" sz="1800" b="0" dirty="0">
                <a:solidFill>
                  <a:schemeClr val="tx1"/>
                </a:solidFill>
              </a:rPr>
              <a:t> </a:t>
            </a:r>
            <a:r>
              <a:rPr lang="de-DE" sz="1800" b="0" dirty="0" err="1">
                <a:solidFill>
                  <a:schemeClr val="tx1"/>
                </a:solidFill>
              </a:rPr>
              <a:t>omnihit</a:t>
            </a:r>
            <a:r>
              <a:rPr lang="de-DE" sz="1800" b="0" dirty="0">
                <a:solidFill>
                  <a:schemeClr val="tx1"/>
                </a:solidFill>
              </a:rPr>
              <a:t>, </a:t>
            </a:r>
            <a:r>
              <a:rPr lang="de-DE" sz="1800" b="0" dirty="0" err="1">
                <a:solidFill>
                  <a:schemeClr val="tx1"/>
                </a:solidFill>
              </a:rPr>
              <a:t>coreperrum</a:t>
            </a:r>
            <a:r>
              <a:rPr lang="de-DE" sz="1800" b="0" dirty="0">
                <a:solidFill>
                  <a:schemeClr val="tx1"/>
                </a:solidFill>
              </a:rPr>
              <a:t> quos </a:t>
            </a:r>
            <a:r>
              <a:rPr lang="de-DE" sz="1800" b="0" dirty="0" err="1">
                <a:solidFill>
                  <a:schemeClr val="tx1"/>
                </a:solidFill>
              </a:rPr>
              <a:t>dolo</a:t>
            </a:r>
            <a:r>
              <a:rPr lang="de-DE" sz="1800" b="0" dirty="0">
                <a:solidFill>
                  <a:schemeClr val="tx1"/>
                </a:solidFill>
              </a:rPr>
              <a:t> </a:t>
            </a:r>
            <a:r>
              <a:rPr lang="de-DE" sz="1800" b="0" dirty="0" err="1">
                <a:solidFill>
                  <a:schemeClr val="tx1"/>
                </a:solidFill>
              </a:rPr>
              <a:t>om</a:t>
            </a:r>
            <a:r>
              <a:rPr lang="de-DE" sz="1800" b="0" dirty="0">
                <a:solidFill>
                  <a:schemeClr val="tx1"/>
                </a:solidFill>
              </a:rPr>
              <a:t> </a:t>
            </a:r>
            <a:r>
              <a:rPr lang="de-DE" sz="1800" b="0" dirty="0" err="1">
                <a:solidFill>
                  <a:schemeClr val="tx1"/>
                </a:solidFill>
              </a:rPr>
              <a:t>nisin</a:t>
            </a:r>
            <a:r>
              <a:rPr lang="de-DE" sz="1800" b="0" dirty="0">
                <a:solidFill>
                  <a:schemeClr val="tx1"/>
                </a:solidFill>
              </a:rPr>
              <a:t> et </a:t>
            </a:r>
            <a:r>
              <a:rPr lang="de-DE" sz="1800" b="0" dirty="0" err="1">
                <a:solidFill>
                  <a:schemeClr val="tx1"/>
                </a:solidFill>
              </a:rPr>
              <a:t>volum</a:t>
            </a:r>
            <a:r>
              <a:rPr lang="de-DE" sz="1800" b="0" dirty="0">
                <a:solidFill>
                  <a:schemeClr val="tx1"/>
                </a:solidFill>
              </a:rPr>
              <a:t> </a:t>
            </a:r>
            <a:r>
              <a:rPr lang="de-DE" sz="1800" b="0" dirty="0" err="1">
                <a:solidFill>
                  <a:schemeClr val="tx1"/>
                </a:solidFill>
              </a:rPr>
              <a:t>hilitiis</a:t>
            </a:r>
            <a:r>
              <a:rPr lang="de-DE" sz="1800" b="0" dirty="0">
                <a:solidFill>
                  <a:schemeClr val="tx1"/>
                </a:solidFill>
              </a:rPr>
              <a:t> </a:t>
            </a:r>
            <a:r>
              <a:rPr lang="de-DE" sz="1800" b="0" dirty="0" err="1">
                <a:solidFill>
                  <a:schemeClr val="tx1"/>
                </a:solidFill>
              </a:rPr>
              <a:t>delectum</a:t>
            </a:r>
            <a:r>
              <a:rPr lang="de-DE" sz="1800" b="0" dirty="0">
                <a:solidFill>
                  <a:schemeClr val="tx1"/>
                </a:solidFill>
              </a:rPr>
              <a:t>.</a:t>
            </a:r>
          </a:p>
        </p:txBody>
      </p:sp>
      <p:cxnSp>
        <p:nvCxnSpPr>
          <p:cNvPr id="23" name="Gerader Verbinder 22">
            <a:extLst>
              <a:ext uri="{FF2B5EF4-FFF2-40B4-BE49-F238E27FC236}">
                <a16:creationId xmlns:a16="http://schemas.microsoft.com/office/drawing/2014/main" id="{3418C386-EE1E-2C16-15AD-B870B22BB139}"/>
              </a:ext>
            </a:extLst>
          </p:cNvPr>
          <p:cNvCxnSpPr>
            <a:cxnSpLocks/>
          </p:cNvCxnSpPr>
          <p:nvPr userDrawn="1"/>
        </p:nvCxnSpPr>
        <p:spPr>
          <a:xfrm>
            <a:off x="10979150" y="19314070"/>
            <a:ext cx="8100871" cy="0"/>
          </a:xfrm>
          <a:prstGeom prst="line">
            <a:avLst/>
          </a:prstGeom>
          <a:ln w="254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itel 1">
            <a:extLst>
              <a:ext uri="{FF2B5EF4-FFF2-40B4-BE49-F238E27FC236}">
                <a16:creationId xmlns:a16="http://schemas.microsoft.com/office/drawing/2014/main" id="{98E4D7D4-876F-CB0E-0E05-F31B5F22ED98}"/>
              </a:ext>
            </a:extLst>
          </p:cNvPr>
          <p:cNvSpPr txBox="1">
            <a:spLocks/>
          </p:cNvSpPr>
          <p:nvPr userDrawn="1"/>
        </p:nvSpPr>
        <p:spPr>
          <a:xfrm>
            <a:off x="2233389" y="22079032"/>
            <a:ext cx="7993063" cy="5928250"/>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0" marR="0" lvl="0" indent="0" algn="l" defTabSz="2588026" rtl="0" eaLnBrk="1" fontAlgn="auto" latinLnBrk="0" hangingPunct="1">
              <a:lnSpc>
                <a:spcPts val="4300"/>
              </a:lnSpc>
              <a:spcBef>
                <a:spcPts val="0"/>
              </a:spcBef>
              <a:spcAft>
                <a:spcPts val="600"/>
              </a:spcAft>
              <a:buClrTx/>
              <a:buSzTx/>
              <a:buFontTx/>
              <a:buNone/>
              <a:tabLst/>
              <a:defRPr/>
            </a:pPr>
            <a:r>
              <a:rPr kumimoji="0" lang="de-DE" sz="4800" b="0" i="0" u="none" strike="noStrike" kern="1200" cap="none" spc="0" normalizeH="0" baseline="0" noProof="0" dirty="0" err="1">
                <a:ln>
                  <a:noFill/>
                </a:ln>
                <a:solidFill>
                  <a:schemeClr val="tx2"/>
                </a:solidFill>
                <a:effectLst/>
                <a:uLnTx/>
                <a:uFillTx/>
                <a:latin typeface="Arial"/>
                <a:ea typeface="+mn-ea"/>
                <a:cs typeface="+mn-cs"/>
              </a:rPr>
              <a:t>Amplius</a:t>
            </a:r>
            <a:endParaRPr kumimoji="0" lang="de-DE" sz="4800" b="0" i="0" u="none" strike="noStrike" kern="1200" cap="none" spc="0" normalizeH="0" baseline="0" noProof="0" dirty="0">
              <a:ln>
                <a:noFill/>
              </a:ln>
              <a:solidFill>
                <a:schemeClr val="tx2"/>
              </a:solidFill>
              <a:effectLst/>
              <a:uLnTx/>
              <a:uFillTx/>
              <a:latin typeface="Arial"/>
              <a:ea typeface="+mn-ea"/>
              <a:cs typeface="+mn-cs"/>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Cojones</a:t>
            </a:r>
            <a:r>
              <a:rPr lang="de-DE" sz="2400" b="0" dirty="0">
                <a:solidFill>
                  <a:schemeClr val="tx1"/>
                </a:solidFill>
              </a:rPr>
              <a:t> </a:t>
            </a:r>
            <a:r>
              <a:rPr lang="de-DE" sz="2400" b="0" dirty="0" err="1">
                <a:solidFill>
                  <a:schemeClr val="tx1"/>
                </a:solidFill>
              </a:rPr>
              <a:t>dolut</a:t>
            </a:r>
            <a:r>
              <a:rPr lang="de-DE" sz="2400" b="0" dirty="0">
                <a:solidFill>
                  <a:schemeClr val="tx1"/>
                </a:solidFill>
              </a:rPr>
              <a:t> la et </a:t>
            </a:r>
            <a:r>
              <a:rPr lang="de-DE" sz="2400" b="0" dirty="0" err="1">
                <a:solidFill>
                  <a:schemeClr val="tx1"/>
                </a:solidFill>
              </a:rPr>
              <a:t>optatem</a:t>
            </a:r>
            <a:r>
              <a:rPr lang="de-DE" sz="2400" b="0" dirty="0">
                <a:solidFill>
                  <a:schemeClr val="tx1"/>
                </a:solidFill>
              </a:rPr>
              <a:t> </a:t>
            </a:r>
            <a:r>
              <a:rPr lang="de-DE" sz="2400" b="0" dirty="0" err="1">
                <a:solidFill>
                  <a:schemeClr val="tx1"/>
                </a:solidFill>
              </a:rPr>
              <a:t>alis</a:t>
            </a:r>
            <a:r>
              <a:rPr lang="de-DE" sz="2400" b="0" dirty="0">
                <a:solidFill>
                  <a:schemeClr val="tx1"/>
                </a:solidFill>
              </a:rPr>
              <a:t> </a:t>
            </a:r>
            <a:r>
              <a:rPr lang="de-DE" sz="2400" b="0" dirty="0" err="1">
                <a:solidFill>
                  <a:schemeClr val="tx1"/>
                </a:solidFill>
              </a:rPr>
              <a:t>deri</a:t>
            </a:r>
            <a:r>
              <a:rPr lang="de-DE" sz="2400" b="0" dirty="0">
                <a:solidFill>
                  <a:schemeClr val="tx1"/>
                </a:solidFill>
              </a:rPr>
              <a:t> </a:t>
            </a:r>
            <a:r>
              <a:rPr lang="de-DE" sz="2400" b="0" dirty="0" err="1">
                <a:solidFill>
                  <a:schemeClr val="tx1"/>
                </a:solidFill>
              </a:rPr>
              <a:t>desequod</a:t>
            </a:r>
            <a:r>
              <a:rPr lang="de-DE" sz="2400" b="0" dirty="0">
                <a:solidFill>
                  <a:schemeClr val="tx1"/>
                </a:solidFill>
              </a:rPr>
              <a:t> </a:t>
            </a:r>
            <a:r>
              <a:rPr lang="de-DE" sz="2400" b="0" dirty="0" err="1">
                <a:solidFill>
                  <a:schemeClr val="tx1"/>
                </a:solidFill>
              </a:rPr>
              <a:t>experio</a:t>
            </a:r>
            <a:r>
              <a:rPr lang="de-DE" sz="2400" b="0" dirty="0">
                <a:solidFill>
                  <a:schemeClr val="tx1"/>
                </a:solidFill>
              </a:rPr>
              <a:t> </a:t>
            </a:r>
            <a:r>
              <a:rPr lang="de-DE" sz="2400" b="0" dirty="0" err="1">
                <a:solidFill>
                  <a:schemeClr val="tx1"/>
                </a:solidFill>
              </a:rPr>
              <a:t>necabo</a:t>
            </a:r>
            <a:r>
              <a:rPr lang="de-DE" sz="2400" b="0" dirty="0">
                <a:solidFill>
                  <a:schemeClr val="tx1"/>
                </a:solidFill>
              </a:rPr>
              <a:t>. </a:t>
            </a:r>
            <a:r>
              <a:rPr lang="de-DE" sz="2400" b="0" dirty="0" err="1">
                <a:solidFill>
                  <a:schemeClr val="tx1"/>
                </a:solidFill>
              </a:rPr>
              <a:t>Itaquere</a:t>
            </a:r>
            <a:r>
              <a:rPr lang="de-DE" sz="2400" b="0" dirty="0">
                <a:solidFill>
                  <a:schemeClr val="tx1"/>
                </a:solidFill>
              </a:rPr>
              <a:t> </a:t>
            </a:r>
            <a:r>
              <a:rPr lang="de-DE" sz="2400" b="0" dirty="0" err="1">
                <a:solidFill>
                  <a:schemeClr val="tx1"/>
                </a:solidFill>
              </a:rPr>
              <a:t>porrum</a:t>
            </a:r>
            <a:r>
              <a:rPr lang="de-DE" sz="2400" b="0" dirty="0">
                <a:solidFill>
                  <a:schemeClr val="tx1"/>
                </a:solidFill>
              </a:rPr>
              <a:t> </a:t>
            </a:r>
            <a:r>
              <a:rPr lang="de-DE" sz="2400" b="0" dirty="0" err="1">
                <a:solidFill>
                  <a:schemeClr val="tx1"/>
                </a:solidFill>
              </a:rPr>
              <a:t>duscid</a:t>
            </a:r>
            <a:r>
              <a:rPr lang="de-DE" sz="2400" b="0" dirty="0">
                <a:solidFill>
                  <a:schemeClr val="tx1"/>
                </a:solidFill>
              </a:rPr>
              <a:t> quam </a:t>
            </a:r>
            <a:r>
              <a:rPr lang="de-DE" sz="2400" b="0" dirty="0" err="1">
                <a:solidFill>
                  <a:schemeClr val="tx1"/>
                </a:solidFill>
              </a:rPr>
              <a:t>intur</a:t>
            </a:r>
            <a:r>
              <a:rPr lang="de-DE" sz="2400" b="0" dirty="0">
                <a:solidFill>
                  <a:schemeClr val="tx1"/>
                </a:solidFill>
              </a:rPr>
              <a:t> </a:t>
            </a:r>
            <a:r>
              <a:rPr lang="de-DE" sz="2400" b="0" dirty="0" err="1">
                <a:solidFill>
                  <a:schemeClr val="tx1"/>
                </a:solidFill>
              </a:rPr>
              <a:t>adit</a:t>
            </a:r>
            <a:r>
              <a:rPr lang="de-DE" sz="2400" b="0" dirty="0">
                <a:solidFill>
                  <a:schemeClr val="tx1"/>
                </a:solidFill>
              </a:rPr>
              <a:t> </a:t>
            </a:r>
            <a:r>
              <a:rPr lang="de-DE" sz="2400" b="0" dirty="0" err="1">
                <a:solidFill>
                  <a:schemeClr val="tx1"/>
                </a:solidFill>
              </a:rPr>
              <a:t>odis</a:t>
            </a:r>
            <a:r>
              <a:rPr lang="de-DE" sz="2400" b="0" dirty="0">
                <a:solidFill>
                  <a:schemeClr val="tx1"/>
                </a:solidFill>
              </a:rPr>
              <a:t> </a:t>
            </a:r>
            <a:r>
              <a:rPr lang="de-DE" sz="2400" b="0" dirty="0" err="1">
                <a:solidFill>
                  <a:schemeClr val="tx1"/>
                </a:solidFill>
              </a:rPr>
              <a:t>sitatem</a:t>
            </a:r>
            <a:r>
              <a:rPr lang="de-DE" sz="2400" b="0" dirty="0">
                <a:solidFill>
                  <a:schemeClr val="tx1"/>
                </a:solidFill>
              </a:rPr>
              <a:t> </a:t>
            </a:r>
            <a:r>
              <a:rPr lang="de-DE" sz="2400" b="0" dirty="0" err="1">
                <a:solidFill>
                  <a:schemeClr val="tx1"/>
                </a:solidFill>
              </a:rPr>
              <a:t>quamus</a:t>
            </a:r>
            <a:r>
              <a:rPr lang="de-DE" sz="2400" b="0" dirty="0">
                <a:solidFill>
                  <a:schemeClr val="tx1"/>
                </a:solidFill>
              </a:rPr>
              <a:t>, ius et </a:t>
            </a:r>
            <a:r>
              <a:rPr lang="de-DE" sz="2400" b="0" dirty="0" err="1">
                <a:solidFill>
                  <a:schemeClr val="tx1"/>
                </a:solidFill>
              </a:rPr>
              <a:t>ma</a:t>
            </a:r>
            <a:r>
              <a:rPr lang="de-DE" sz="2400" b="0" dirty="0">
                <a:solidFill>
                  <a:schemeClr val="tx1"/>
                </a:solidFill>
              </a:rPr>
              <a:t> </a:t>
            </a:r>
            <a:r>
              <a:rPr lang="de-DE" sz="2400" b="0" dirty="0" err="1">
                <a:solidFill>
                  <a:schemeClr val="tx1"/>
                </a:solidFill>
              </a:rPr>
              <a:t>dolum</a:t>
            </a:r>
            <a:r>
              <a:rPr lang="de-DE" sz="2400" b="0" dirty="0">
                <a:solidFill>
                  <a:schemeClr val="tx1"/>
                </a:solidFill>
              </a:rPr>
              <a:t> et </a:t>
            </a:r>
            <a:r>
              <a:rPr lang="de-DE" sz="2400" b="0" dirty="0" err="1">
                <a:solidFill>
                  <a:schemeClr val="tx1"/>
                </a:solidFill>
              </a:rPr>
              <a:t>hari</a:t>
            </a:r>
            <a:r>
              <a:rPr lang="de-DE" sz="2400" b="0" dirty="0">
                <a:solidFill>
                  <a:schemeClr val="tx1"/>
                </a:solidFill>
              </a:rPr>
              <a:t> </a:t>
            </a:r>
            <a:r>
              <a:rPr lang="de-DE" sz="2400" b="0" dirty="0" err="1">
                <a:solidFill>
                  <a:schemeClr val="tx1"/>
                </a:solidFill>
              </a:rPr>
              <a:t>omnima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ut</a:t>
            </a:r>
            <a:r>
              <a:rPr lang="de-DE" sz="2400" b="0" dirty="0">
                <a:solidFill>
                  <a:schemeClr val="tx1"/>
                </a:solidFill>
              </a:rPr>
              <a:t> </a:t>
            </a:r>
            <a:r>
              <a:rPr lang="de-DE" sz="2400" b="0" dirty="0" err="1">
                <a:solidFill>
                  <a:schemeClr val="tx1"/>
                </a:solidFill>
              </a:rPr>
              <a:t>eatur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Lorem</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a:solidFill>
                  <a:schemeClr val="tx1"/>
                </a:solidFill>
              </a:rPr>
              <a:t>Ipsum</a:t>
            </a:r>
          </a:p>
          <a:p>
            <a:pPr marL="363538" indent="-363538">
              <a:lnSpc>
                <a:spcPts val="3400"/>
              </a:lnSpc>
              <a:buClr>
                <a:schemeClr val="accent1"/>
              </a:buClr>
              <a:buSzPct val="120000"/>
              <a:buFont typeface="Wingdings" panose="05000000000000000000" pitchFamily="2" charset="2"/>
              <a:buChar char="§"/>
            </a:pPr>
            <a:endParaRPr lang="de-DE" sz="2400" b="0" dirty="0">
              <a:solidFill>
                <a:schemeClr val="tx1"/>
              </a:solidFill>
            </a:endParaRPr>
          </a:p>
          <a:p>
            <a:pPr marL="0" indent="0">
              <a:lnSpc>
                <a:spcPts val="3400"/>
              </a:lnSpc>
              <a:buClr>
                <a:schemeClr val="accent1"/>
              </a:buClr>
              <a:buSzPct val="120000"/>
              <a:buFont typeface="Wingdings" panose="05000000000000000000" pitchFamily="2" charset="2"/>
              <a:buNone/>
            </a:pPr>
            <a:endParaRPr lang="de-DE" sz="2400" b="0" dirty="0">
              <a:solidFill>
                <a:schemeClr val="tx1"/>
              </a:solidFill>
            </a:endParaRPr>
          </a:p>
        </p:txBody>
      </p:sp>
      <p:sp>
        <p:nvSpPr>
          <p:cNvPr id="26" name="Titel 1">
            <a:extLst>
              <a:ext uri="{FF2B5EF4-FFF2-40B4-BE49-F238E27FC236}">
                <a16:creationId xmlns:a16="http://schemas.microsoft.com/office/drawing/2014/main" id="{9C62E507-961C-C17D-86D6-8FFCBA598830}"/>
              </a:ext>
            </a:extLst>
          </p:cNvPr>
          <p:cNvSpPr txBox="1">
            <a:spLocks/>
          </p:cNvSpPr>
          <p:nvPr userDrawn="1"/>
        </p:nvSpPr>
        <p:spPr>
          <a:xfrm>
            <a:off x="11015197" y="28007282"/>
            <a:ext cx="7984374" cy="100811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2100"/>
              </a:lnSpc>
            </a:pPr>
            <a:r>
              <a:rPr lang="de-DE" sz="1800" b="0" dirty="0" err="1">
                <a:solidFill>
                  <a:schemeClr val="tx1"/>
                </a:solidFill>
              </a:rPr>
              <a:t>Volecae</a:t>
            </a:r>
            <a:r>
              <a:rPr lang="de-DE" sz="1800" b="0" dirty="0">
                <a:solidFill>
                  <a:schemeClr val="tx1"/>
                </a:solidFill>
              </a:rPr>
              <a:t> </a:t>
            </a:r>
            <a:r>
              <a:rPr lang="de-DE" sz="1800" b="0" dirty="0" err="1">
                <a:solidFill>
                  <a:schemeClr val="tx1"/>
                </a:solidFill>
              </a:rPr>
              <a:t>occae</a:t>
            </a:r>
            <a:r>
              <a:rPr lang="de-DE" sz="1800" b="0" dirty="0">
                <a:solidFill>
                  <a:schemeClr val="tx1"/>
                </a:solidFill>
              </a:rPr>
              <a:t> </a:t>
            </a:r>
            <a:r>
              <a:rPr lang="de-DE" sz="1800" b="0" dirty="0" err="1">
                <a:solidFill>
                  <a:schemeClr val="tx1"/>
                </a:solidFill>
              </a:rPr>
              <a:t>prate</a:t>
            </a:r>
            <a:r>
              <a:rPr lang="de-DE" sz="1800" b="0" dirty="0">
                <a:solidFill>
                  <a:schemeClr val="tx1"/>
                </a:solidFill>
              </a:rPr>
              <a:t> </a:t>
            </a:r>
            <a:r>
              <a:rPr lang="de-DE" sz="1800" b="0" dirty="0" err="1">
                <a:solidFill>
                  <a:schemeClr val="tx1"/>
                </a:solidFill>
              </a:rPr>
              <a:t>mque</a:t>
            </a:r>
            <a:r>
              <a:rPr lang="de-DE" sz="1800" b="0" dirty="0">
                <a:solidFill>
                  <a:schemeClr val="tx1"/>
                </a:solidFill>
              </a:rPr>
              <a:t> </a:t>
            </a:r>
            <a:r>
              <a:rPr lang="de-DE" sz="1800" b="0" dirty="0" err="1">
                <a:solidFill>
                  <a:schemeClr val="tx1"/>
                </a:solidFill>
              </a:rPr>
              <a:t>nate</a:t>
            </a:r>
            <a:r>
              <a:rPr lang="de-DE" sz="1800" b="0" dirty="0">
                <a:solidFill>
                  <a:schemeClr val="tx1"/>
                </a:solidFill>
              </a:rPr>
              <a:t> </a:t>
            </a:r>
            <a:r>
              <a:rPr lang="de-DE" sz="1800" b="0" dirty="0" err="1">
                <a:solidFill>
                  <a:schemeClr val="tx1"/>
                </a:solidFill>
              </a:rPr>
              <a:t>mpos</a:t>
            </a:r>
            <a:r>
              <a:rPr lang="de-DE" sz="1800" b="0" dirty="0">
                <a:solidFill>
                  <a:schemeClr val="tx1"/>
                </a:solidFill>
              </a:rPr>
              <a:t> </a:t>
            </a:r>
            <a:r>
              <a:rPr lang="de-DE" sz="1800" b="0" dirty="0" err="1">
                <a:solidFill>
                  <a:schemeClr val="tx1"/>
                </a:solidFill>
              </a:rPr>
              <a:t>rioreium</a:t>
            </a:r>
            <a:r>
              <a:rPr lang="de-DE" sz="1800" b="0" dirty="0">
                <a:solidFill>
                  <a:schemeClr val="tx1"/>
                </a:solidFill>
              </a:rPr>
              <a:t> </a:t>
            </a:r>
            <a:r>
              <a:rPr lang="de-DE" sz="1800" b="0" dirty="0" err="1">
                <a:solidFill>
                  <a:schemeClr val="tx1"/>
                </a:solidFill>
              </a:rPr>
              <a:t>elenist</a:t>
            </a:r>
            <a:r>
              <a:rPr lang="de-DE" sz="1800" b="0" dirty="0">
                <a:solidFill>
                  <a:schemeClr val="tx1"/>
                </a:solidFill>
              </a:rPr>
              <a:t> </a:t>
            </a:r>
            <a:r>
              <a:rPr lang="de-DE" sz="1800" b="0" dirty="0" err="1">
                <a:solidFill>
                  <a:schemeClr val="tx1"/>
                </a:solidFill>
              </a:rPr>
              <a:t>magnihi</a:t>
            </a:r>
            <a:r>
              <a:rPr lang="de-DE" sz="1800" b="0" dirty="0">
                <a:solidFill>
                  <a:schemeClr val="tx1"/>
                </a:solidFill>
              </a:rPr>
              <a:t> llabore </a:t>
            </a:r>
            <a:r>
              <a:rPr lang="de-DE" sz="1800" b="0" dirty="0" err="1">
                <a:solidFill>
                  <a:schemeClr val="tx1"/>
                </a:solidFill>
              </a:rPr>
              <a:t>ped</a:t>
            </a:r>
            <a:r>
              <a:rPr lang="de-DE" sz="1800" b="0" dirty="0">
                <a:solidFill>
                  <a:schemeClr val="tx1"/>
                </a:solidFill>
              </a:rPr>
              <a:t> </a:t>
            </a:r>
            <a:r>
              <a:rPr lang="de-DE" sz="1800" b="0" dirty="0" err="1">
                <a:solidFill>
                  <a:schemeClr val="tx1"/>
                </a:solidFill>
              </a:rPr>
              <a:t>iorunt</a:t>
            </a:r>
            <a:r>
              <a:rPr lang="de-DE" sz="1800" b="0" dirty="0">
                <a:solidFill>
                  <a:schemeClr val="tx1"/>
                </a:solidFill>
              </a:rPr>
              <a:t> </a:t>
            </a:r>
            <a:r>
              <a:rPr lang="de-DE" sz="1800" b="0" dirty="0" err="1">
                <a:solidFill>
                  <a:schemeClr val="tx1"/>
                </a:solidFill>
              </a:rPr>
              <a:t>endi</a:t>
            </a:r>
            <a:r>
              <a:rPr lang="de-DE" sz="1800" b="0" dirty="0">
                <a:solidFill>
                  <a:schemeClr val="tx1"/>
                </a:solidFill>
              </a:rPr>
              <a:t> </a:t>
            </a:r>
            <a:r>
              <a:rPr lang="de-DE" sz="1800" b="0" dirty="0" err="1">
                <a:solidFill>
                  <a:schemeClr val="tx1"/>
                </a:solidFill>
              </a:rPr>
              <a:t>occum</a:t>
            </a:r>
            <a:r>
              <a:rPr lang="de-DE" sz="1800" b="0" dirty="0">
                <a:solidFill>
                  <a:schemeClr val="tx1"/>
                </a:solidFill>
              </a:rPr>
              <a:t> </a:t>
            </a:r>
            <a:r>
              <a:rPr lang="de-DE" sz="1800" b="0" dirty="0" err="1">
                <a:solidFill>
                  <a:schemeClr val="tx1"/>
                </a:solidFill>
              </a:rPr>
              <a:t>fugiantest</a:t>
            </a:r>
            <a:r>
              <a:rPr lang="de-DE" sz="1800" b="0" dirty="0">
                <a:solidFill>
                  <a:schemeClr val="tx1"/>
                </a:solidFill>
              </a:rPr>
              <a:t> </a:t>
            </a:r>
            <a:r>
              <a:rPr lang="de-DE" sz="1800" b="0" dirty="0" err="1">
                <a:solidFill>
                  <a:schemeClr val="tx1"/>
                </a:solidFill>
              </a:rPr>
              <a:t>accuptat</a:t>
            </a:r>
            <a:r>
              <a:rPr lang="de-DE" sz="1800" b="0" dirty="0">
                <a:solidFill>
                  <a:schemeClr val="tx1"/>
                </a:solidFill>
              </a:rPr>
              <a:t> </a:t>
            </a:r>
            <a:r>
              <a:rPr lang="de-DE" sz="1800" b="0" dirty="0" err="1">
                <a:solidFill>
                  <a:schemeClr val="tx1"/>
                </a:solidFill>
              </a:rPr>
              <a:t>etus</a:t>
            </a:r>
            <a:r>
              <a:rPr lang="de-DE" sz="1800" b="0" dirty="0">
                <a:solidFill>
                  <a:schemeClr val="tx1"/>
                </a:solidFill>
              </a:rPr>
              <a:t> </a:t>
            </a:r>
            <a:r>
              <a:rPr lang="de-DE" sz="1800" b="0" dirty="0" err="1">
                <a:solidFill>
                  <a:schemeClr val="tx1"/>
                </a:solidFill>
              </a:rPr>
              <a:t>event</a:t>
            </a:r>
            <a:r>
              <a:rPr lang="de-DE" sz="1800" b="0" dirty="0">
                <a:solidFill>
                  <a:schemeClr val="tx1"/>
                </a:solidFill>
              </a:rPr>
              <a:t> </a:t>
            </a:r>
            <a:r>
              <a:rPr lang="de-DE" sz="1800" b="0" dirty="0" err="1">
                <a:solidFill>
                  <a:schemeClr val="tx1"/>
                </a:solidFill>
              </a:rPr>
              <a:t>eici</a:t>
            </a:r>
            <a:r>
              <a:rPr lang="de-DE" sz="1800" b="0" dirty="0">
                <a:solidFill>
                  <a:schemeClr val="tx1"/>
                </a:solidFill>
              </a:rPr>
              <a:t> </a:t>
            </a:r>
            <a:r>
              <a:rPr lang="de-DE" sz="1800" b="0" dirty="0" err="1">
                <a:solidFill>
                  <a:schemeClr val="tx1"/>
                </a:solidFill>
              </a:rPr>
              <a:t>cuscius</a:t>
            </a:r>
            <a:r>
              <a:rPr lang="de-DE" sz="1800" b="0" dirty="0">
                <a:solidFill>
                  <a:schemeClr val="tx1"/>
                </a:solidFill>
              </a:rPr>
              <a:t> </a:t>
            </a:r>
            <a:r>
              <a:rPr lang="de-DE" sz="1800" b="0" dirty="0" err="1">
                <a:solidFill>
                  <a:schemeClr val="tx1"/>
                </a:solidFill>
              </a:rPr>
              <a:t>cienti</a:t>
            </a:r>
            <a:r>
              <a:rPr lang="de-DE" sz="1800" b="0" dirty="0">
                <a:solidFill>
                  <a:schemeClr val="tx1"/>
                </a:solidFill>
              </a:rPr>
              <a:t> </a:t>
            </a:r>
            <a:r>
              <a:rPr lang="de-DE" sz="1800" b="0" dirty="0" err="1">
                <a:solidFill>
                  <a:schemeClr val="tx1"/>
                </a:solidFill>
              </a:rPr>
              <a:t>conserum</a:t>
            </a:r>
            <a:r>
              <a:rPr lang="de-DE" sz="1800" b="0" dirty="0">
                <a:solidFill>
                  <a:schemeClr val="tx1"/>
                </a:solidFill>
              </a:rPr>
              <a:t> </a:t>
            </a:r>
            <a:r>
              <a:rPr lang="de-DE" sz="1800" b="0" dirty="0" err="1">
                <a:solidFill>
                  <a:schemeClr val="tx1"/>
                </a:solidFill>
              </a:rPr>
              <a:t>ate</a:t>
            </a:r>
            <a:r>
              <a:rPr lang="de-DE" sz="1800" b="0" dirty="0">
                <a:solidFill>
                  <a:schemeClr val="tx1"/>
                </a:solidFill>
              </a:rPr>
              <a:t> </a:t>
            </a:r>
            <a:r>
              <a:rPr lang="de-DE" sz="1800" b="0" dirty="0" err="1">
                <a:solidFill>
                  <a:schemeClr val="tx1"/>
                </a:solidFill>
              </a:rPr>
              <a:t>omnihit</a:t>
            </a:r>
            <a:r>
              <a:rPr lang="de-DE" sz="1800" b="0" dirty="0">
                <a:solidFill>
                  <a:schemeClr val="tx1"/>
                </a:solidFill>
              </a:rPr>
              <a:t>, </a:t>
            </a:r>
            <a:r>
              <a:rPr lang="de-DE" sz="1800" b="0" dirty="0" err="1">
                <a:solidFill>
                  <a:schemeClr val="tx1"/>
                </a:solidFill>
              </a:rPr>
              <a:t>coreperrum</a:t>
            </a:r>
            <a:r>
              <a:rPr lang="de-DE" sz="1800" b="0" dirty="0">
                <a:solidFill>
                  <a:schemeClr val="tx1"/>
                </a:solidFill>
              </a:rPr>
              <a:t> quos </a:t>
            </a:r>
            <a:r>
              <a:rPr lang="de-DE" sz="1800" b="0" dirty="0" err="1">
                <a:solidFill>
                  <a:schemeClr val="tx1"/>
                </a:solidFill>
              </a:rPr>
              <a:t>dolo</a:t>
            </a:r>
            <a:r>
              <a:rPr lang="de-DE" sz="1800" b="0" dirty="0">
                <a:solidFill>
                  <a:schemeClr val="tx1"/>
                </a:solidFill>
              </a:rPr>
              <a:t> </a:t>
            </a:r>
            <a:r>
              <a:rPr lang="de-DE" sz="1800" b="0" dirty="0" err="1">
                <a:solidFill>
                  <a:schemeClr val="tx1"/>
                </a:solidFill>
              </a:rPr>
              <a:t>om</a:t>
            </a:r>
            <a:r>
              <a:rPr lang="de-DE" sz="1800" b="0" dirty="0">
                <a:solidFill>
                  <a:schemeClr val="tx1"/>
                </a:solidFill>
              </a:rPr>
              <a:t> </a:t>
            </a:r>
            <a:r>
              <a:rPr lang="de-DE" sz="1800" b="0" dirty="0" err="1">
                <a:solidFill>
                  <a:schemeClr val="tx1"/>
                </a:solidFill>
              </a:rPr>
              <a:t>nisin</a:t>
            </a:r>
            <a:r>
              <a:rPr lang="de-DE" sz="1800" b="0" dirty="0">
                <a:solidFill>
                  <a:schemeClr val="tx1"/>
                </a:solidFill>
              </a:rPr>
              <a:t> et </a:t>
            </a:r>
            <a:r>
              <a:rPr lang="de-DE" sz="1800" b="0" dirty="0" err="1">
                <a:solidFill>
                  <a:schemeClr val="tx1"/>
                </a:solidFill>
              </a:rPr>
              <a:t>volum</a:t>
            </a:r>
            <a:r>
              <a:rPr lang="de-DE" sz="1800" b="0" dirty="0">
                <a:solidFill>
                  <a:schemeClr val="tx1"/>
                </a:solidFill>
              </a:rPr>
              <a:t> </a:t>
            </a:r>
            <a:r>
              <a:rPr lang="de-DE" sz="1800" b="0" dirty="0" err="1">
                <a:solidFill>
                  <a:schemeClr val="tx1"/>
                </a:solidFill>
              </a:rPr>
              <a:t>hilitiis</a:t>
            </a:r>
            <a:r>
              <a:rPr lang="de-DE" sz="1800" b="0" dirty="0">
                <a:solidFill>
                  <a:schemeClr val="tx1"/>
                </a:solidFill>
              </a:rPr>
              <a:t> </a:t>
            </a:r>
            <a:r>
              <a:rPr lang="de-DE" sz="1800" b="0" dirty="0" err="1">
                <a:solidFill>
                  <a:schemeClr val="tx1"/>
                </a:solidFill>
              </a:rPr>
              <a:t>delectum</a:t>
            </a:r>
            <a:r>
              <a:rPr lang="de-DE" sz="1800" b="0" dirty="0">
                <a:solidFill>
                  <a:schemeClr val="tx1"/>
                </a:solidFill>
              </a:rPr>
              <a:t>.</a:t>
            </a:r>
          </a:p>
        </p:txBody>
      </p:sp>
      <p:sp>
        <p:nvSpPr>
          <p:cNvPr id="27" name="Rechteck 26">
            <a:extLst>
              <a:ext uri="{FF2B5EF4-FFF2-40B4-BE49-F238E27FC236}">
                <a16:creationId xmlns:a16="http://schemas.microsoft.com/office/drawing/2014/main" id="{99A614F1-C5EE-9399-6E5D-DBAAEC04B114}"/>
              </a:ext>
            </a:extLst>
          </p:cNvPr>
          <p:cNvSpPr/>
          <p:nvPr userDrawn="1"/>
        </p:nvSpPr>
        <p:spPr>
          <a:xfrm>
            <a:off x="10979150" y="22896836"/>
            <a:ext cx="8137525" cy="4842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lgn="l">
              <a:spcAft>
                <a:spcPts val="400"/>
              </a:spcAft>
              <a:buSzPct val="100000"/>
              <a:buFont typeface="Wingdings" panose="05000000000000000000" pitchFamily="2" charset="2"/>
              <a:buChar char="§"/>
            </a:pPr>
            <a:endParaRPr lang="de-DE" dirty="0" err="1"/>
          </a:p>
        </p:txBody>
      </p:sp>
      <p:sp>
        <p:nvSpPr>
          <p:cNvPr id="30" name="Titel 1">
            <a:extLst>
              <a:ext uri="{FF2B5EF4-FFF2-40B4-BE49-F238E27FC236}">
                <a16:creationId xmlns:a16="http://schemas.microsoft.com/office/drawing/2014/main" id="{6E4B8802-11BC-0C0C-B8D0-250137539A7B}"/>
              </a:ext>
            </a:extLst>
          </p:cNvPr>
          <p:cNvSpPr txBox="1">
            <a:spLocks/>
          </p:cNvSpPr>
          <p:nvPr userDrawn="1"/>
        </p:nvSpPr>
        <p:spPr>
          <a:xfrm>
            <a:off x="11301414" y="29283670"/>
            <a:ext cx="8137524" cy="44075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gn="r">
              <a:lnSpc>
                <a:spcPts val="2100"/>
              </a:lnSpc>
            </a:pPr>
            <a:r>
              <a:rPr lang="en-US" sz="1600" b="0" dirty="0">
                <a:solidFill>
                  <a:schemeClr val="tx1"/>
                </a:solidFill>
              </a:rPr>
              <a:t>Name of contact | KWS SAAT SE &amp; Co. </a:t>
            </a:r>
            <a:r>
              <a:rPr lang="en-US" sz="1600" b="0" dirty="0" err="1">
                <a:solidFill>
                  <a:schemeClr val="tx1"/>
                </a:solidFill>
              </a:rPr>
              <a:t>KGaA</a:t>
            </a:r>
            <a:r>
              <a:rPr lang="en-US" sz="1600" b="0" dirty="0">
                <a:solidFill>
                  <a:schemeClr val="tx1"/>
                </a:solidFill>
              </a:rPr>
              <a:t> | City 12345 | nameofcontact@kws.com</a:t>
            </a:r>
            <a:endParaRPr lang="de-DE" sz="1600" b="0" dirty="0">
              <a:solidFill>
                <a:schemeClr val="tx1"/>
              </a:solidFill>
            </a:endParaRPr>
          </a:p>
        </p:txBody>
      </p:sp>
      <p:pic>
        <p:nvPicPr>
          <p:cNvPr id="12" name="Grafik 11">
            <a:extLst>
              <a:ext uri="{FF2B5EF4-FFF2-40B4-BE49-F238E27FC236}">
                <a16:creationId xmlns:a16="http://schemas.microsoft.com/office/drawing/2014/main" id="{C013C2EE-4B0D-E69D-6715-9B1B44A89B51}"/>
              </a:ext>
            </a:extLst>
          </p:cNvPr>
          <p:cNvPicPr>
            <a:picLocks noChangeAspect="1"/>
          </p:cNvPicPr>
          <p:nvPr userDrawn="1"/>
        </p:nvPicPr>
        <p:blipFill>
          <a:blip r:embed="rId5"/>
          <a:stretch>
            <a:fillRect/>
          </a:stretch>
        </p:blipFill>
        <p:spPr>
          <a:xfrm>
            <a:off x="13883219" y="24768363"/>
            <a:ext cx="2523263" cy="1506426"/>
          </a:xfrm>
          <a:prstGeom prst="rect">
            <a:avLst/>
          </a:prstGeom>
        </p:spPr>
      </p:pic>
    </p:spTree>
    <p:extLst>
      <p:ext uri="{BB962C8B-B14F-4D97-AF65-F5344CB8AC3E}">
        <p14:creationId xmlns:p14="http://schemas.microsoft.com/office/powerpoint/2010/main" val="3967894128"/>
      </p:ext>
    </p:extLst>
  </p:cSld>
  <p:clrMapOvr>
    <a:masterClrMapping/>
  </p:clrMapOvr>
  <p:extLst>
    <p:ext uri="{DCECCB84-F9BA-43D5-87BE-67443E8EF086}">
      <p15:sldGuideLst xmlns:p15="http://schemas.microsoft.com/office/powerpoint/2012/main">
        <p15:guide id="1" orient="horz" pos="4092" userDrawn="1">
          <p15:clr>
            <a:srgbClr val="A4A3A4"/>
          </p15:clr>
        </p15:guide>
        <p15:guide id="3" orient="horz" pos="4682" userDrawn="1">
          <p15:clr>
            <a:srgbClr val="A4A3A4"/>
          </p15:clr>
        </p15:guide>
        <p15:guide id="4" orient="horz" pos="8356" userDrawn="1">
          <p15:clr>
            <a:srgbClr val="A4A3A4"/>
          </p15:clr>
        </p15:guide>
        <p15:guide id="5" orient="horz" pos="18290" userDrawn="1">
          <p15:clr>
            <a:srgbClr val="A4A3A4"/>
          </p15:clr>
        </p15:guide>
        <p15:guide id="6" pos="12707" userDrawn="1">
          <p15:clr>
            <a:srgbClr val="A4A3A4"/>
          </p15:clr>
        </p15:guide>
        <p15:guide id="8" orient="horz" pos="1227" userDrawn="1">
          <p15:clr>
            <a:srgbClr val="A4A3A4"/>
          </p15:clr>
        </p15:guide>
        <p15:guide id="9" pos="1224" userDrawn="1">
          <p15:clr>
            <a:srgbClr val="A4A3A4"/>
          </p15:clr>
        </p15:guide>
        <p15:guide id="10" pos="6916" userDrawn="1">
          <p15:clr>
            <a:srgbClr val="A4A3A4"/>
          </p15:clr>
        </p15:guide>
        <p15:guide id="11" pos="1428" userDrawn="1">
          <p15:clr>
            <a:srgbClr val="A4A3A4"/>
          </p15:clr>
        </p15:guide>
        <p15:guide id="12" pos="6463" userDrawn="1">
          <p15:clr>
            <a:srgbClr val="A4A3A4"/>
          </p15:clr>
        </p15:guide>
        <p15:guide id="13" pos="11725" userDrawn="1">
          <p15:clr>
            <a:srgbClr val="A4A3A4"/>
          </p15:clr>
        </p15:guide>
        <p15:guide id="14" orient="horz" pos="13527" userDrawn="1">
          <p15:clr>
            <a:srgbClr val="A4A3A4"/>
          </p15:clr>
        </p15:guide>
        <p15:guide id="15" orient="horz" pos="15614" userDrawn="1">
          <p15:clr>
            <a:srgbClr val="A4A3A4"/>
          </p15:clr>
        </p15:guide>
        <p15:guide id="17" orient="horz" pos="2214" userDrawn="1">
          <p15:clr>
            <a:srgbClr val="A4A3A4"/>
          </p15:clr>
        </p15:guide>
        <p15:guide id="18" pos="12245" userDrawn="1">
          <p15:clr>
            <a:srgbClr val="A4A3A4"/>
          </p15:clr>
        </p15:guide>
        <p15:guide id="19" orient="horz" pos="5071" userDrawn="1">
          <p15:clr>
            <a:srgbClr val="A4A3A4"/>
          </p15:clr>
        </p15:guide>
        <p15:guide id="20" orient="horz" pos="7021"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info background gray">
    <p:bg>
      <p:bgPr>
        <a:solidFill>
          <a:srgbClr val="E3E7EA"/>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8BE9B2AC-53EA-D1CA-0692-C0BFF311434F}"/>
              </a:ext>
            </a:extLst>
          </p:cNvPr>
          <p:cNvSpPr/>
          <p:nvPr userDrawn="1"/>
        </p:nvSpPr>
        <p:spPr>
          <a:xfrm>
            <a:off x="1943100" y="13265150"/>
            <a:ext cx="17495837" cy="8208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lgn="l">
              <a:spcAft>
                <a:spcPts val="400"/>
              </a:spcAft>
              <a:buSzPct val="100000"/>
              <a:buFont typeface="Wingdings" panose="05000000000000000000" pitchFamily="2" charset="2"/>
              <a:buChar char="§"/>
            </a:pPr>
            <a:endParaRPr lang="de-DE" dirty="0" err="1"/>
          </a:p>
        </p:txBody>
      </p:sp>
      <p:sp>
        <p:nvSpPr>
          <p:cNvPr id="22" name="Rechteck 21">
            <a:extLst>
              <a:ext uri="{FF2B5EF4-FFF2-40B4-BE49-F238E27FC236}">
                <a16:creationId xmlns:a16="http://schemas.microsoft.com/office/drawing/2014/main" id="{E78AD0B3-444C-1686-610F-777189939909}"/>
              </a:ext>
            </a:extLst>
          </p:cNvPr>
          <p:cNvSpPr/>
          <p:nvPr userDrawn="1"/>
        </p:nvSpPr>
        <p:spPr>
          <a:xfrm>
            <a:off x="10979150" y="15148229"/>
            <a:ext cx="8137525" cy="35905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lgn="l">
              <a:spcAft>
                <a:spcPts val="400"/>
              </a:spcAft>
              <a:buSzPct val="100000"/>
              <a:buFont typeface="Wingdings" panose="05000000000000000000" pitchFamily="2" charset="2"/>
              <a:buChar char="§"/>
            </a:pPr>
            <a:endParaRPr lang="de-DE" dirty="0" err="1"/>
          </a:p>
        </p:txBody>
      </p:sp>
      <p:sp>
        <p:nvSpPr>
          <p:cNvPr id="8" name="Rechteck 7"/>
          <p:cNvSpPr/>
          <p:nvPr userDrawn="1"/>
        </p:nvSpPr>
        <p:spPr>
          <a:xfrm>
            <a:off x="1939020" y="1947864"/>
            <a:ext cx="17499917" cy="4548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8288" indent="-268288" algn="l">
              <a:spcAft>
                <a:spcPts val="400"/>
              </a:spcAft>
              <a:buSzPct val="120000"/>
              <a:buFont typeface="Wingdings" panose="05000000000000000000" pitchFamily="2" charset="2"/>
              <a:buChar char="§"/>
            </a:pPr>
            <a:endParaRPr lang="en-GB" sz="1600" noProof="0" dirty="0"/>
          </a:p>
        </p:txBody>
      </p:sp>
      <p:grpSp>
        <p:nvGrpSpPr>
          <p:cNvPr id="10" name="Gruppieren 9">
            <a:extLst>
              <a:ext uri="{FF2B5EF4-FFF2-40B4-BE49-F238E27FC236}">
                <a16:creationId xmlns:a16="http://schemas.microsoft.com/office/drawing/2014/main" id="{7E7B5F89-5A13-F038-789B-A778685ECF5B}"/>
              </a:ext>
            </a:extLst>
          </p:cNvPr>
          <p:cNvGrpSpPr/>
          <p:nvPr userDrawn="1"/>
        </p:nvGrpSpPr>
        <p:grpSpPr>
          <a:xfrm>
            <a:off x="13117705" y="4062749"/>
            <a:ext cx="7054658" cy="2919076"/>
            <a:chOff x="13117705" y="4062749"/>
            <a:chExt cx="7054658" cy="2919076"/>
          </a:xfrm>
        </p:grpSpPr>
        <p:pic>
          <p:nvPicPr>
            <p:cNvPr id="2" name="Grafik 1"/>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7256363" y="4062749"/>
              <a:ext cx="2916000" cy="2919076"/>
            </a:xfrm>
            <a:prstGeom prst="rect">
              <a:avLst/>
            </a:prstGeom>
          </p:spPr>
        </p:pic>
        <p:pic>
          <p:nvPicPr>
            <p:cNvPr id="3" name="Grafik 2">
              <a:extLst>
                <a:ext uri="{FF2B5EF4-FFF2-40B4-BE49-F238E27FC236}">
                  <a16:creationId xmlns:a16="http://schemas.microsoft.com/office/drawing/2014/main" id="{199E5157-C411-8F6A-9483-68E3D438C3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17705" y="4537906"/>
              <a:ext cx="3648432" cy="1462396"/>
            </a:xfrm>
            <a:prstGeom prst="rect">
              <a:avLst/>
            </a:prstGeom>
          </p:spPr>
        </p:pic>
      </p:grpSp>
      <p:sp>
        <p:nvSpPr>
          <p:cNvPr id="5" name="Titel 1">
            <a:extLst>
              <a:ext uri="{FF2B5EF4-FFF2-40B4-BE49-F238E27FC236}">
                <a16:creationId xmlns:a16="http://schemas.microsoft.com/office/drawing/2014/main" id="{3C59F361-D72E-FBF4-D781-A1B52AD06E23}"/>
              </a:ext>
            </a:extLst>
          </p:cNvPr>
          <p:cNvSpPr txBox="1">
            <a:spLocks/>
          </p:cNvSpPr>
          <p:nvPr userDrawn="1"/>
        </p:nvSpPr>
        <p:spPr>
          <a:xfrm>
            <a:off x="2266949" y="2267931"/>
            <a:ext cx="14989414" cy="1246793"/>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2800" kern="1200">
                <a:solidFill>
                  <a:schemeClr val="bg1"/>
                </a:solidFill>
                <a:latin typeface="+mj-lt"/>
                <a:ea typeface="+mj-ea"/>
                <a:cs typeface="+mj-cs"/>
              </a:defRPr>
            </a:lvl1pPr>
          </a:lstStyle>
          <a:p>
            <a:pPr>
              <a:lnSpc>
                <a:spcPts val="8800"/>
              </a:lnSpc>
            </a:pPr>
            <a:r>
              <a:rPr lang="de-DE" sz="8800" b="0" spc="-300" baseline="0" dirty="0"/>
              <a:t>In </a:t>
            </a:r>
            <a:r>
              <a:rPr lang="de-DE" sz="8800" b="0" spc="-300" baseline="0" dirty="0" err="1"/>
              <a:t>Siclilam</a:t>
            </a:r>
            <a:r>
              <a:rPr lang="de-DE" sz="8800" b="0" spc="-300" baseline="0" dirty="0"/>
              <a:t> </a:t>
            </a:r>
            <a:r>
              <a:rPr lang="de-DE" sz="8800" b="0" spc="-300" baseline="0" dirty="0" err="1"/>
              <a:t>sum</a:t>
            </a:r>
            <a:r>
              <a:rPr lang="de-DE" sz="8800" b="0" spc="-300" baseline="0" dirty="0"/>
              <a:t> </a:t>
            </a:r>
            <a:r>
              <a:rPr lang="de-DE" sz="8800" b="0" spc="-300" baseline="0" dirty="0" err="1"/>
              <a:t>inquirendi</a:t>
            </a:r>
            <a:r>
              <a:rPr lang="de-DE" sz="8800" b="0" spc="-300" baseline="0" dirty="0"/>
              <a:t> causa</a:t>
            </a:r>
          </a:p>
        </p:txBody>
      </p:sp>
      <p:sp>
        <p:nvSpPr>
          <p:cNvPr id="6" name="Titel 1">
            <a:extLst>
              <a:ext uri="{FF2B5EF4-FFF2-40B4-BE49-F238E27FC236}">
                <a16:creationId xmlns:a16="http://schemas.microsoft.com/office/drawing/2014/main" id="{6B201900-30C4-95AB-E2F1-BC6C42172AEB}"/>
              </a:ext>
            </a:extLst>
          </p:cNvPr>
          <p:cNvSpPr>
            <a:spLocks noGrp="1"/>
          </p:cNvSpPr>
          <p:nvPr userDrawn="1">
            <p:ph type="ctrTitle" hasCustomPrompt="1"/>
          </p:nvPr>
        </p:nvSpPr>
        <p:spPr>
          <a:xfrm>
            <a:off x="2264113" y="29275805"/>
            <a:ext cx="2203027" cy="432048"/>
          </a:xfrm>
          <a:prstGeom prst="rect">
            <a:avLst/>
          </a:prstGeom>
          <a:noFill/>
        </p:spPr>
        <p:txBody>
          <a:bodyPr lIns="0" tIns="0" rIns="0" anchor="t" anchorCtr="0"/>
          <a:lstStyle>
            <a:lvl1pPr>
              <a:defRPr sz="2000" b="1">
                <a:solidFill>
                  <a:schemeClr val="tx1"/>
                </a:solidFill>
              </a:defRPr>
            </a:lvl1pPr>
          </a:lstStyle>
          <a:p>
            <a:r>
              <a:rPr lang="de-DE" noProof="0" dirty="0"/>
              <a:t>www.kws.com</a:t>
            </a:r>
            <a:endParaRPr lang="en-GB" noProof="0" dirty="0"/>
          </a:p>
        </p:txBody>
      </p:sp>
      <p:sp>
        <p:nvSpPr>
          <p:cNvPr id="16" name="Titel 1">
            <a:extLst>
              <a:ext uri="{FF2B5EF4-FFF2-40B4-BE49-F238E27FC236}">
                <a16:creationId xmlns:a16="http://schemas.microsoft.com/office/drawing/2014/main" id="{AE681267-049D-BE99-80AA-13B73F2945D4}"/>
              </a:ext>
            </a:extLst>
          </p:cNvPr>
          <p:cNvSpPr txBox="1">
            <a:spLocks/>
          </p:cNvSpPr>
          <p:nvPr userDrawn="1"/>
        </p:nvSpPr>
        <p:spPr>
          <a:xfrm>
            <a:off x="2266951" y="5145190"/>
            <a:ext cx="8424862" cy="1050675"/>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2800" kern="1200">
                <a:solidFill>
                  <a:schemeClr val="bg1"/>
                </a:solidFill>
                <a:latin typeface="+mj-lt"/>
                <a:ea typeface="+mj-ea"/>
                <a:cs typeface="+mj-cs"/>
              </a:defRPr>
            </a:lvl1pPr>
          </a:lstStyle>
          <a:p>
            <a:pPr>
              <a:lnSpc>
                <a:spcPts val="8800"/>
              </a:lnSpc>
            </a:pPr>
            <a:r>
              <a:rPr lang="de-DE" sz="2400" b="0" spc="0" baseline="0" dirty="0"/>
              <a:t>Name | Date | Place</a:t>
            </a:r>
          </a:p>
        </p:txBody>
      </p:sp>
      <p:sp>
        <p:nvSpPr>
          <p:cNvPr id="20" name="Titel 1">
            <a:extLst>
              <a:ext uri="{FF2B5EF4-FFF2-40B4-BE49-F238E27FC236}">
                <a16:creationId xmlns:a16="http://schemas.microsoft.com/office/drawing/2014/main" id="{5E02A052-B947-DB01-7728-AEBB1ECFA11A}"/>
              </a:ext>
            </a:extLst>
          </p:cNvPr>
          <p:cNvSpPr txBox="1">
            <a:spLocks/>
          </p:cNvSpPr>
          <p:nvPr userDrawn="1"/>
        </p:nvSpPr>
        <p:spPr>
          <a:xfrm>
            <a:off x="2266949" y="7432675"/>
            <a:ext cx="7993063" cy="2609850"/>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4300"/>
              </a:lnSpc>
              <a:spcAft>
                <a:spcPts val="600"/>
              </a:spcAft>
            </a:pPr>
            <a:r>
              <a:rPr lang="de-DE" sz="4800" b="0" dirty="0"/>
              <a:t>Quaestiones</a:t>
            </a:r>
          </a:p>
          <a:p>
            <a:pPr>
              <a:lnSpc>
                <a:spcPts val="3400"/>
              </a:lnSpc>
            </a:pPr>
            <a:r>
              <a:rPr lang="de-DE" sz="2400" b="0" dirty="0" err="1">
                <a:solidFill>
                  <a:schemeClr val="tx1"/>
                </a:solidFill>
              </a:rPr>
              <a:t>Volecae</a:t>
            </a:r>
            <a:r>
              <a:rPr lang="de-DE" sz="2400" b="0" dirty="0">
                <a:solidFill>
                  <a:schemeClr val="tx1"/>
                </a:solidFill>
              </a:rPr>
              <a:t> </a:t>
            </a:r>
            <a:r>
              <a:rPr lang="de-DE" sz="2400" b="0" dirty="0" err="1">
                <a:solidFill>
                  <a:schemeClr val="tx1"/>
                </a:solidFill>
              </a:rPr>
              <a:t>occae</a:t>
            </a:r>
            <a:r>
              <a:rPr lang="de-DE" sz="2400" b="0" dirty="0">
                <a:solidFill>
                  <a:schemeClr val="tx1"/>
                </a:solidFill>
              </a:rPr>
              <a:t> </a:t>
            </a:r>
            <a:r>
              <a:rPr lang="de-DE" sz="2400" b="0" dirty="0" err="1">
                <a:solidFill>
                  <a:schemeClr val="tx1"/>
                </a:solidFill>
              </a:rPr>
              <a:t>prate</a:t>
            </a:r>
            <a:r>
              <a:rPr lang="de-DE" sz="2400" b="0" dirty="0">
                <a:solidFill>
                  <a:schemeClr val="tx1"/>
                </a:solidFill>
              </a:rPr>
              <a:t> </a:t>
            </a:r>
            <a:r>
              <a:rPr lang="de-DE" sz="2400" b="0" dirty="0" err="1">
                <a:solidFill>
                  <a:schemeClr val="tx1"/>
                </a:solidFill>
              </a:rPr>
              <a:t>mque</a:t>
            </a:r>
            <a:r>
              <a:rPr lang="de-DE" sz="2400" b="0" dirty="0">
                <a:solidFill>
                  <a:schemeClr val="tx1"/>
                </a:solidFill>
              </a:rPr>
              <a:t> </a:t>
            </a:r>
            <a:r>
              <a:rPr lang="de-DE" sz="2400" b="0" dirty="0" err="1">
                <a:solidFill>
                  <a:schemeClr val="tx1"/>
                </a:solidFill>
              </a:rPr>
              <a:t>nate</a:t>
            </a:r>
            <a:r>
              <a:rPr lang="de-DE" sz="2400" b="0" dirty="0">
                <a:solidFill>
                  <a:schemeClr val="tx1"/>
                </a:solidFill>
              </a:rPr>
              <a:t> </a:t>
            </a:r>
            <a:r>
              <a:rPr lang="de-DE" sz="2400" b="0" dirty="0" err="1">
                <a:solidFill>
                  <a:schemeClr val="tx1"/>
                </a:solidFill>
              </a:rPr>
              <a:t>mpos</a:t>
            </a:r>
            <a:r>
              <a:rPr lang="de-DE" sz="2400" b="0" dirty="0">
                <a:solidFill>
                  <a:schemeClr val="tx1"/>
                </a:solidFill>
              </a:rPr>
              <a:t> </a:t>
            </a:r>
            <a:r>
              <a:rPr lang="de-DE" sz="2400" b="0" dirty="0" err="1">
                <a:solidFill>
                  <a:schemeClr val="tx1"/>
                </a:solidFill>
              </a:rPr>
              <a:t>rioreium</a:t>
            </a:r>
            <a:r>
              <a:rPr lang="de-DE" sz="2400" b="0" dirty="0">
                <a:solidFill>
                  <a:schemeClr val="tx1"/>
                </a:solidFill>
              </a:rPr>
              <a:t> </a:t>
            </a:r>
            <a:r>
              <a:rPr lang="de-DE" sz="2400" b="0" dirty="0" err="1">
                <a:solidFill>
                  <a:schemeClr val="tx1"/>
                </a:solidFill>
              </a:rPr>
              <a:t>elenist</a:t>
            </a:r>
            <a:r>
              <a:rPr lang="de-DE" sz="2400" b="0" dirty="0">
                <a:solidFill>
                  <a:schemeClr val="tx1"/>
                </a:solidFill>
              </a:rPr>
              <a:t> </a:t>
            </a:r>
            <a:r>
              <a:rPr lang="de-DE" sz="2400" b="0" dirty="0" err="1">
                <a:solidFill>
                  <a:schemeClr val="tx1"/>
                </a:solidFill>
              </a:rPr>
              <a:t>magnihi</a:t>
            </a:r>
            <a:r>
              <a:rPr lang="de-DE" sz="2400" b="0" dirty="0">
                <a:solidFill>
                  <a:schemeClr val="tx1"/>
                </a:solidFill>
              </a:rPr>
              <a:t> llabore </a:t>
            </a:r>
            <a:r>
              <a:rPr lang="de-DE" sz="2400" b="0" dirty="0" err="1">
                <a:solidFill>
                  <a:schemeClr val="tx1"/>
                </a:solidFill>
              </a:rPr>
              <a:t>ped</a:t>
            </a:r>
            <a:r>
              <a:rPr lang="de-DE" sz="2400" b="0" dirty="0">
                <a:solidFill>
                  <a:schemeClr val="tx1"/>
                </a:solidFill>
              </a:rPr>
              <a:t> </a:t>
            </a:r>
            <a:r>
              <a:rPr lang="de-DE" sz="2400" b="0" dirty="0" err="1">
                <a:solidFill>
                  <a:schemeClr val="tx1"/>
                </a:solidFill>
              </a:rPr>
              <a:t>iorunt</a:t>
            </a:r>
            <a:r>
              <a:rPr lang="de-DE" sz="2400" b="0" dirty="0">
                <a:solidFill>
                  <a:schemeClr val="tx1"/>
                </a:solidFill>
              </a:rPr>
              <a:t> </a:t>
            </a:r>
            <a:r>
              <a:rPr lang="de-DE" sz="2400" b="0" dirty="0" err="1">
                <a:solidFill>
                  <a:schemeClr val="tx1"/>
                </a:solidFill>
              </a:rPr>
              <a:t>endi</a:t>
            </a:r>
            <a:r>
              <a:rPr lang="de-DE" sz="2400" b="0" dirty="0">
                <a:solidFill>
                  <a:schemeClr val="tx1"/>
                </a:solidFill>
              </a:rPr>
              <a:t> </a:t>
            </a:r>
            <a:r>
              <a:rPr lang="de-DE" sz="2400" b="0" dirty="0" err="1">
                <a:solidFill>
                  <a:schemeClr val="tx1"/>
                </a:solidFill>
              </a:rPr>
              <a:t>occum</a:t>
            </a:r>
            <a:r>
              <a:rPr lang="de-DE" sz="2400" b="0" dirty="0">
                <a:solidFill>
                  <a:schemeClr val="tx1"/>
                </a:solidFill>
              </a:rPr>
              <a:t> </a:t>
            </a:r>
            <a:r>
              <a:rPr lang="de-DE" sz="2400" b="0" dirty="0" err="1">
                <a:solidFill>
                  <a:schemeClr val="tx1"/>
                </a:solidFill>
              </a:rPr>
              <a:t>fugiantest</a:t>
            </a:r>
            <a:r>
              <a:rPr lang="de-DE" sz="2400" b="0" dirty="0">
                <a:solidFill>
                  <a:schemeClr val="tx1"/>
                </a:solidFill>
              </a:rPr>
              <a:t> </a:t>
            </a:r>
            <a:r>
              <a:rPr lang="de-DE" sz="2400" b="0" dirty="0" err="1">
                <a:solidFill>
                  <a:schemeClr val="tx1"/>
                </a:solidFill>
              </a:rPr>
              <a:t>accuptat</a:t>
            </a:r>
            <a:r>
              <a:rPr lang="de-DE" sz="2400" b="0" dirty="0">
                <a:solidFill>
                  <a:schemeClr val="tx1"/>
                </a:solidFill>
              </a:rPr>
              <a:t> </a:t>
            </a:r>
            <a:r>
              <a:rPr lang="de-DE" sz="2400" b="0" dirty="0" err="1">
                <a:solidFill>
                  <a:schemeClr val="tx1"/>
                </a:solidFill>
              </a:rPr>
              <a:t>etus</a:t>
            </a:r>
            <a:r>
              <a:rPr lang="de-DE" sz="2400" b="0" dirty="0">
                <a:solidFill>
                  <a:schemeClr val="tx1"/>
                </a:solidFill>
              </a:rPr>
              <a:t> </a:t>
            </a:r>
            <a:r>
              <a:rPr lang="de-DE" sz="2400" b="0" dirty="0" err="1">
                <a:solidFill>
                  <a:schemeClr val="tx1"/>
                </a:solidFill>
              </a:rPr>
              <a:t>event</a:t>
            </a:r>
            <a:r>
              <a:rPr lang="de-DE" sz="2400" b="0" dirty="0">
                <a:solidFill>
                  <a:schemeClr val="tx1"/>
                </a:solidFill>
              </a:rPr>
              <a:t> </a:t>
            </a:r>
            <a:r>
              <a:rPr lang="de-DE" sz="2400" b="0" dirty="0" err="1">
                <a:solidFill>
                  <a:schemeClr val="tx1"/>
                </a:solidFill>
              </a:rPr>
              <a:t>eici</a:t>
            </a:r>
            <a:r>
              <a:rPr lang="de-DE" sz="2400" b="0" dirty="0">
                <a:solidFill>
                  <a:schemeClr val="tx1"/>
                </a:solidFill>
              </a:rPr>
              <a:t> </a:t>
            </a:r>
            <a:r>
              <a:rPr lang="de-DE" sz="2400" b="0" dirty="0" err="1">
                <a:solidFill>
                  <a:schemeClr val="tx1"/>
                </a:solidFill>
              </a:rPr>
              <a:t>cuscius</a:t>
            </a:r>
            <a:r>
              <a:rPr lang="de-DE" sz="2400" b="0" dirty="0">
                <a:solidFill>
                  <a:schemeClr val="tx1"/>
                </a:solidFill>
              </a:rPr>
              <a:t> </a:t>
            </a:r>
            <a:r>
              <a:rPr lang="de-DE" sz="2400" b="0" dirty="0" err="1">
                <a:solidFill>
                  <a:schemeClr val="tx1"/>
                </a:solidFill>
              </a:rPr>
              <a:t>cienti</a:t>
            </a:r>
            <a:r>
              <a:rPr lang="de-DE" sz="2400" b="0" dirty="0">
                <a:solidFill>
                  <a:schemeClr val="tx1"/>
                </a:solidFill>
              </a:rPr>
              <a:t> </a:t>
            </a:r>
            <a:r>
              <a:rPr lang="de-DE" sz="2400" b="0" dirty="0" err="1">
                <a:solidFill>
                  <a:schemeClr val="tx1"/>
                </a:solidFill>
              </a:rPr>
              <a:t>conserum</a:t>
            </a:r>
            <a:r>
              <a:rPr lang="de-DE" sz="2400" b="0" dirty="0">
                <a:solidFill>
                  <a:schemeClr val="tx1"/>
                </a:solidFill>
              </a:rPr>
              <a:t> </a:t>
            </a:r>
            <a:r>
              <a:rPr lang="de-DE" sz="2400" b="0" dirty="0" err="1">
                <a:solidFill>
                  <a:schemeClr val="tx1"/>
                </a:solidFill>
              </a:rPr>
              <a:t>ate</a:t>
            </a:r>
            <a:r>
              <a:rPr lang="de-DE" sz="2400" b="0" dirty="0">
                <a:solidFill>
                  <a:schemeClr val="tx1"/>
                </a:solidFill>
              </a:rPr>
              <a:t> </a:t>
            </a:r>
            <a:r>
              <a:rPr lang="de-DE" sz="2400" b="0" dirty="0" err="1">
                <a:solidFill>
                  <a:schemeClr val="tx1"/>
                </a:solidFill>
              </a:rPr>
              <a:t>omnihit</a:t>
            </a:r>
            <a:r>
              <a:rPr lang="de-DE" sz="2400" b="0" dirty="0">
                <a:solidFill>
                  <a:schemeClr val="tx1"/>
                </a:solidFill>
              </a:rPr>
              <a:t>, </a:t>
            </a:r>
            <a:r>
              <a:rPr lang="de-DE" sz="2400" b="0" dirty="0" err="1">
                <a:solidFill>
                  <a:schemeClr val="tx1"/>
                </a:solidFill>
              </a:rPr>
              <a:t>coreperrum</a:t>
            </a:r>
            <a:r>
              <a:rPr lang="de-DE" sz="2400" b="0" dirty="0">
                <a:solidFill>
                  <a:schemeClr val="tx1"/>
                </a:solidFill>
              </a:rPr>
              <a:t> quos </a:t>
            </a:r>
            <a:r>
              <a:rPr lang="de-DE" sz="2400" b="0" dirty="0" err="1">
                <a:solidFill>
                  <a:schemeClr val="tx1"/>
                </a:solidFill>
              </a:rPr>
              <a:t>dolo</a:t>
            </a:r>
            <a:r>
              <a:rPr lang="de-DE" sz="2400" b="0" dirty="0">
                <a:solidFill>
                  <a:schemeClr val="tx1"/>
                </a:solidFill>
              </a:rPr>
              <a:t> </a:t>
            </a:r>
            <a:r>
              <a:rPr lang="de-DE" sz="2400" b="0" dirty="0" err="1">
                <a:solidFill>
                  <a:schemeClr val="tx1"/>
                </a:solidFill>
              </a:rPr>
              <a:t>om</a:t>
            </a:r>
            <a:r>
              <a:rPr lang="de-DE" sz="2400" b="0" dirty="0">
                <a:solidFill>
                  <a:schemeClr val="tx1"/>
                </a:solidFill>
              </a:rPr>
              <a:t> </a:t>
            </a:r>
            <a:r>
              <a:rPr lang="de-DE" sz="2400" b="0" dirty="0" err="1">
                <a:solidFill>
                  <a:schemeClr val="tx1"/>
                </a:solidFill>
              </a:rPr>
              <a:t>nisin</a:t>
            </a:r>
            <a:r>
              <a:rPr lang="de-DE" sz="2400" b="0" dirty="0">
                <a:solidFill>
                  <a:schemeClr val="tx1"/>
                </a:solidFill>
              </a:rPr>
              <a:t> et </a:t>
            </a:r>
            <a:r>
              <a:rPr lang="de-DE" sz="2400" b="0" dirty="0" err="1">
                <a:solidFill>
                  <a:schemeClr val="tx1"/>
                </a:solidFill>
              </a:rPr>
              <a:t>volum</a:t>
            </a:r>
            <a:r>
              <a:rPr lang="de-DE" sz="2400" b="0" dirty="0">
                <a:solidFill>
                  <a:schemeClr val="tx1"/>
                </a:solidFill>
              </a:rPr>
              <a:t> </a:t>
            </a:r>
            <a:r>
              <a:rPr lang="de-DE" sz="2400" b="0" dirty="0" err="1">
                <a:solidFill>
                  <a:schemeClr val="tx1"/>
                </a:solidFill>
              </a:rPr>
              <a:t>hilitiis</a:t>
            </a:r>
            <a:r>
              <a:rPr lang="de-DE" sz="2400" b="0" dirty="0">
                <a:solidFill>
                  <a:schemeClr val="tx1"/>
                </a:solidFill>
              </a:rPr>
              <a:t> </a:t>
            </a:r>
            <a:r>
              <a:rPr lang="de-DE" sz="2400" b="0" dirty="0" err="1">
                <a:solidFill>
                  <a:schemeClr val="tx1"/>
                </a:solidFill>
              </a:rPr>
              <a:t>delectum</a:t>
            </a:r>
            <a:r>
              <a:rPr lang="de-DE" sz="2400" b="0" dirty="0">
                <a:solidFill>
                  <a:schemeClr val="tx1"/>
                </a:solidFill>
              </a:rPr>
              <a:t>.</a:t>
            </a:r>
          </a:p>
        </p:txBody>
      </p:sp>
      <p:sp>
        <p:nvSpPr>
          <p:cNvPr id="4" name="Titel 1">
            <a:extLst>
              <a:ext uri="{FF2B5EF4-FFF2-40B4-BE49-F238E27FC236}">
                <a16:creationId xmlns:a16="http://schemas.microsoft.com/office/drawing/2014/main" id="{F4323A3A-E120-6CB1-CDD9-274443CD1C7B}"/>
              </a:ext>
            </a:extLst>
          </p:cNvPr>
          <p:cNvSpPr txBox="1">
            <a:spLocks/>
          </p:cNvSpPr>
          <p:nvPr userDrawn="1"/>
        </p:nvSpPr>
        <p:spPr>
          <a:xfrm>
            <a:off x="2266950" y="10529094"/>
            <a:ext cx="7993063" cy="2453416"/>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0" marR="0" lvl="0" indent="0" algn="l" defTabSz="2588026" rtl="0" eaLnBrk="1" fontAlgn="auto" latinLnBrk="0" hangingPunct="1">
              <a:lnSpc>
                <a:spcPts val="4300"/>
              </a:lnSpc>
              <a:spcBef>
                <a:spcPts val="0"/>
              </a:spcBef>
              <a:spcAft>
                <a:spcPts val="600"/>
              </a:spcAft>
              <a:buClrTx/>
              <a:buSzTx/>
              <a:buFontTx/>
              <a:buNone/>
              <a:tabLst/>
              <a:defRPr/>
            </a:pPr>
            <a:r>
              <a:rPr kumimoji="0" lang="de-DE" sz="4800" b="0" i="0" u="none" strike="noStrike" kern="1200" cap="none" spc="0" normalizeH="0" baseline="0" noProof="0" dirty="0" err="1">
                <a:ln>
                  <a:noFill/>
                </a:ln>
                <a:solidFill>
                  <a:schemeClr val="tx2"/>
                </a:solidFill>
                <a:effectLst/>
                <a:uLnTx/>
                <a:uFillTx/>
                <a:latin typeface="Arial"/>
                <a:ea typeface="+mn-ea"/>
                <a:cs typeface="+mn-cs"/>
              </a:rPr>
              <a:t>Credent</a:t>
            </a:r>
            <a:r>
              <a:rPr kumimoji="0" lang="de-DE" sz="4800" b="0" i="0" u="none" strike="noStrike" kern="1200" cap="none" spc="0" normalizeH="0" baseline="0" noProof="0" dirty="0">
                <a:ln>
                  <a:noFill/>
                </a:ln>
                <a:solidFill>
                  <a:schemeClr val="tx2"/>
                </a:solidFill>
                <a:effectLst/>
                <a:uLnTx/>
                <a:uFillTx/>
                <a:latin typeface="Arial"/>
                <a:ea typeface="+mn-ea"/>
                <a:cs typeface="+mn-cs"/>
              </a:rPr>
              <a:t> omnes</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Cojones</a:t>
            </a:r>
            <a:r>
              <a:rPr lang="de-DE" sz="2400" b="0" dirty="0">
                <a:solidFill>
                  <a:schemeClr val="tx1"/>
                </a:solidFill>
              </a:rPr>
              <a:t> </a:t>
            </a:r>
            <a:r>
              <a:rPr lang="de-DE" sz="2400" b="0" dirty="0" err="1">
                <a:solidFill>
                  <a:schemeClr val="tx1"/>
                </a:solidFill>
              </a:rPr>
              <a:t>dolut</a:t>
            </a:r>
            <a:r>
              <a:rPr lang="de-DE" sz="2400" b="0" dirty="0">
                <a:solidFill>
                  <a:schemeClr val="tx1"/>
                </a:solidFill>
              </a:rPr>
              <a:t> la et </a:t>
            </a:r>
            <a:r>
              <a:rPr lang="de-DE" sz="2400" b="0" dirty="0" err="1">
                <a:solidFill>
                  <a:schemeClr val="tx1"/>
                </a:solidFill>
              </a:rPr>
              <a:t>optatem</a:t>
            </a:r>
            <a:r>
              <a:rPr lang="de-DE" sz="2400" b="0" dirty="0">
                <a:solidFill>
                  <a:schemeClr val="tx1"/>
                </a:solidFill>
              </a:rPr>
              <a:t> </a:t>
            </a:r>
            <a:r>
              <a:rPr lang="de-DE" sz="2400" b="0" dirty="0" err="1">
                <a:solidFill>
                  <a:schemeClr val="tx1"/>
                </a:solidFill>
              </a:rPr>
              <a:t>alis</a:t>
            </a:r>
            <a:r>
              <a:rPr lang="de-DE" sz="2400" b="0" dirty="0">
                <a:solidFill>
                  <a:schemeClr val="tx1"/>
                </a:solidFill>
              </a:rPr>
              <a:t> </a:t>
            </a:r>
            <a:r>
              <a:rPr lang="de-DE" sz="2400" b="0" dirty="0" err="1">
                <a:solidFill>
                  <a:schemeClr val="tx1"/>
                </a:solidFill>
              </a:rPr>
              <a:t>deri</a:t>
            </a:r>
            <a:r>
              <a:rPr lang="de-DE" sz="2400" b="0" dirty="0">
                <a:solidFill>
                  <a:schemeClr val="tx1"/>
                </a:solidFill>
              </a:rPr>
              <a:t> </a:t>
            </a:r>
            <a:r>
              <a:rPr lang="de-DE" sz="2400" b="0" dirty="0" err="1">
                <a:solidFill>
                  <a:schemeClr val="tx1"/>
                </a:solidFill>
              </a:rPr>
              <a:t>desequod</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experio</a:t>
            </a:r>
            <a:r>
              <a:rPr lang="de-DE" sz="2400" b="0" dirty="0">
                <a:solidFill>
                  <a:schemeClr val="tx1"/>
                </a:solidFill>
              </a:rPr>
              <a:t> </a:t>
            </a:r>
            <a:r>
              <a:rPr lang="de-DE" sz="2400" b="0" dirty="0" err="1">
                <a:solidFill>
                  <a:schemeClr val="tx1"/>
                </a:solidFill>
              </a:rPr>
              <a:t>necabo</a:t>
            </a:r>
            <a:r>
              <a:rPr lang="de-DE" sz="2400" b="0" dirty="0">
                <a:solidFill>
                  <a:schemeClr val="tx1"/>
                </a:solidFill>
              </a:rPr>
              <a:t>. </a:t>
            </a:r>
            <a:r>
              <a:rPr lang="de-DE" sz="2400" b="0" dirty="0" err="1">
                <a:solidFill>
                  <a:schemeClr val="tx1"/>
                </a:solidFill>
              </a:rPr>
              <a:t>Itaquere</a:t>
            </a:r>
            <a:r>
              <a:rPr lang="de-DE" sz="2400" b="0" dirty="0">
                <a:solidFill>
                  <a:schemeClr val="tx1"/>
                </a:solidFill>
              </a:rPr>
              <a:t> </a:t>
            </a:r>
            <a:r>
              <a:rPr lang="de-DE" sz="2400" b="0" dirty="0" err="1">
                <a:solidFill>
                  <a:schemeClr val="tx1"/>
                </a:solidFill>
              </a:rPr>
              <a:t>porrum</a:t>
            </a:r>
            <a:r>
              <a:rPr lang="de-DE" sz="2400" b="0" dirty="0">
                <a:solidFill>
                  <a:schemeClr val="tx1"/>
                </a:solidFill>
              </a:rPr>
              <a:t> </a:t>
            </a:r>
            <a:r>
              <a:rPr lang="de-DE" sz="2400" b="0" dirty="0" err="1">
                <a:solidFill>
                  <a:schemeClr val="tx1"/>
                </a:solidFill>
              </a:rPr>
              <a:t>duscid</a:t>
            </a:r>
            <a:r>
              <a:rPr lang="de-DE" sz="2400" b="0" dirty="0">
                <a:solidFill>
                  <a:schemeClr val="tx1"/>
                </a:solidFill>
              </a:rPr>
              <a:t> quam </a:t>
            </a:r>
            <a:r>
              <a:rPr lang="de-DE" sz="2400" b="0" dirty="0" err="1">
                <a:solidFill>
                  <a:schemeClr val="tx1"/>
                </a:solidFill>
              </a:rPr>
              <a:t>intur</a:t>
            </a:r>
            <a:r>
              <a:rPr lang="de-DE" sz="2400" b="0" dirty="0">
                <a:solidFill>
                  <a:schemeClr val="tx1"/>
                </a:solidFill>
              </a:rPr>
              <a:t> </a:t>
            </a:r>
            <a:r>
              <a:rPr lang="de-DE" sz="2400" b="0" dirty="0" err="1">
                <a:solidFill>
                  <a:schemeClr val="tx1"/>
                </a:solidFill>
              </a:rPr>
              <a:t>adit</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odis</a:t>
            </a:r>
            <a:r>
              <a:rPr lang="de-DE" sz="2400" b="0" dirty="0">
                <a:solidFill>
                  <a:schemeClr val="tx1"/>
                </a:solidFill>
              </a:rPr>
              <a:t> </a:t>
            </a:r>
            <a:r>
              <a:rPr lang="de-DE" sz="2400" b="0" dirty="0" err="1">
                <a:solidFill>
                  <a:schemeClr val="tx1"/>
                </a:solidFill>
              </a:rPr>
              <a:t>sitatem</a:t>
            </a:r>
            <a:r>
              <a:rPr lang="de-DE" sz="2400" b="0" dirty="0">
                <a:solidFill>
                  <a:schemeClr val="tx1"/>
                </a:solidFill>
              </a:rPr>
              <a:t> </a:t>
            </a:r>
            <a:r>
              <a:rPr lang="de-DE" sz="2400" b="0" dirty="0" err="1">
                <a:solidFill>
                  <a:schemeClr val="tx1"/>
                </a:solidFill>
              </a:rPr>
              <a:t>quamus</a:t>
            </a:r>
            <a:r>
              <a:rPr lang="de-DE" sz="2400" b="0" dirty="0">
                <a:solidFill>
                  <a:schemeClr val="tx1"/>
                </a:solidFill>
              </a:rPr>
              <a:t>, ius et </a:t>
            </a:r>
            <a:r>
              <a:rPr lang="de-DE" sz="2400" b="0" dirty="0" err="1">
                <a:solidFill>
                  <a:schemeClr val="tx1"/>
                </a:solidFill>
              </a:rPr>
              <a:t>ma</a:t>
            </a:r>
            <a:r>
              <a:rPr lang="de-DE" sz="2400" b="0" dirty="0">
                <a:solidFill>
                  <a:schemeClr val="tx1"/>
                </a:solidFill>
              </a:rPr>
              <a:t> </a:t>
            </a:r>
            <a:r>
              <a:rPr lang="de-DE" sz="2400" b="0" dirty="0" err="1">
                <a:solidFill>
                  <a:schemeClr val="tx1"/>
                </a:solidFill>
              </a:rPr>
              <a:t>dolum</a:t>
            </a:r>
            <a:r>
              <a:rPr lang="de-DE" sz="2400" b="0" dirty="0">
                <a:solidFill>
                  <a:schemeClr val="tx1"/>
                </a:solidFill>
              </a:rPr>
              <a:t> et </a:t>
            </a:r>
            <a:r>
              <a:rPr lang="de-DE" sz="2400" b="0" dirty="0" err="1">
                <a:solidFill>
                  <a:schemeClr val="tx1"/>
                </a:solidFill>
              </a:rPr>
              <a:t>hari</a:t>
            </a:r>
            <a:r>
              <a:rPr lang="de-DE" sz="2400" b="0" dirty="0">
                <a:solidFill>
                  <a:schemeClr val="tx1"/>
                </a:solidFill>
              </a:rPr>
              <a:t> </a:t>
            </a:r>
            <a:r>
              <a:rPr lang="de-DE" sz="2400" b="0" dirty="0" err="1">
                <a:solidFill>
                  <a:schemeClr val="tx1"/>
                </a:solidFill>
              </a:rPr>
              <a:t>omnima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ut</a:t>
            </a:r>
            <a:r>
              <a:rPr lang="de-DE" sz="2400" b="0" dirty="0">
                <a:solidFill>
                  <a:schemeClr val="tx1"/>
                </a:solidFill>
              </a:rPr>
              <a:t> </a:t>
            </a:r>
            <a:r>
              <a:rPr lang="de-DE" sz="2400" b="0" dirty="0" err="1">
                <a:solidFill>
                  <a:schemeClr val="tx1"/>
                </a:solidFill>
              </a:rPr>
              <a:t>eatur</a:t>
            </a:r>
            <a:r>
              <a:rPr lang="de-DE" sz="2400" b="0" dirty="0">
                <a:solidFill>
                  <a:schemeClr val="tx1"/>
                </a:solidFill>
              </a:rPr>
              <a:t>.</a:t>
            </a:r>
          </a:p>
        </p:txBody>
      </p:sp>
      <p:sp>
        <p:nvSpPr>
          <p:cNvPr id="7" name="Titel 1">
            <a:extLst>
              <a:ext uri="{FF2B5EF4-FFF2-40B4-BE49-F238E27FC236}">
                <a16:creationId xmlns:a16="http://schemas.microsoft.com/office/drawing/2014/main" id="{89E7D544-C2DE-75E8-E8A4-F3738651F985}"/>
              </a:ext>
            </a:extLst>
          </p:cNvPr>
          <p:cNvSpPr txBox="1">
            <a:spLocks/>
          </p:cNvSpPr>
          <p:nvPr userDrawn="1"/>
        </p:nvSpPr>
        <p:spPr>
          <a:xfrm>
            <a:off x="2266950" y="13625438"/>
            <a:ext cx="7993063" cy="748883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0" marR="0" lvl="0" indent="0" algn="l" defTabSz="2588026" rtl="0" eaLnBrk="1" fontAlgn="auto" latinLnBrk="0" hangingPunct="1">
              <a:lnSpc>
                <a:spcPts val="4300"/>
              </a:lnSpc>
              <a:spcBef>
                <a:spcPts val="0"/>
              </a:spcBef>
              <a:spcAft>
                <a:spcPts val="600"/>
              </a:spcAft>
              <a:buClrTx/>
              <a:buSzTx/>
              <a:buFontTx/>
              <a:buNone/>
              <a:tabLst/>
              <a:defRPr/>
            </a:pPr>
            <a:r>
              <a:rPr kumimoji="0" lang="de-DE" sz="4800" b="0" i="0" u="none" strike="noStrike" kern="1200" cap="none" spc="0" normalizeH="0" baseline="0" noProof="0" dirty="0" err="1">
                <a:ln>
                  <a:noFill/>
                </a:ln>
                <a:solidFill>
                  <a:schemeClr val="tx2"/>
                </a:solidFill>
                <a:effectLst/>
                <a:uLnTx/>
                <a:uFillTx/>
                <a:latin typeface="Arial"/>
                <a:ea typeface="+mn-ea"/>
                <a:cs typeface="+mn-cs"/>
              </a:rPr>
              <a:t>Amplius</a:t>
            </a:r>
            <a:endParaRPr kumimoji="0" lang="de-DE" sz="4800" b="0" i="0" u="none" strike="noStrike" kern="1200" cap="none" spc="0" normalizeH="0" baseline="0" noProof="0" dirty="0">
              <a:ln>
                <a:noFill/>
              </a:ln>
              <a:solidFill>
                <a:schemeClr val="tx2"/>
              </a:solidFill>
              <a:effectLst/>
              <a:uLnTx/>
              <a:uFillTx/>
              <a:latin typeface="Arial"/>
              <a:ea typeface="+mn-ea"/>
              <a:cs typeface="+mn-cs"/>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Cojones</a:t>
            </a:r>
            <a:r>
              <a:rPr lang="de-DE" sz="2400" b="0" dirty="0">
                <a:solidFill>
                  <a:schemeClr val="tx1"/>
                </a:solidFill>
              </a:rPr>
              <a:t> </a:t>
            </a:r>
            <a:r>
              <a:rPr lang="de-DE" sz="2400" b="0" dirty="0" err="1">
                <a:solidFill>
                  <a:schemeClr val="tx1"/>
                </a:solidFill>
              </a:rPr>
              <a:t>dolut</a:t>
            </a:r>
            <a:r>
              <a:rPr lang="de-DE" sz="2400" b="0" dirty="0">
                <a:solidFill>
                  <a:schemeClr val="tx1"/>
                </a:solidFill>
              </a:rPr>
              <a:t> la et </a:t>
            </a:r>
            <a:r>
              <a:rPr lang="de-DE" sz="2400" b="0" dirty="0" err="1">
                <a:solidFill>
                  <a:schemeClr val="tx1"/>
                </a:solidFill>
              </a:rPr>
              <a:t>optatem</a:t>
            </a:r>
            <a:r>
              <a:rPr lang="de-DE" sz="2400" b="0" dirty="0">
                <a:solidFill>
                  <a:schemeClr val="tx1"/>
                </a:solidFill>
              </a:rPr>
              <a:t> </a:t>
            </a:r>
            <a:r>
              <a:rPr lang="de-DE" sz="2400" b="0" dirty="0" err="1">
                <a:solidFill>
                  <a:schemeClr val="tx1"/>
                </a:solidFill>
              </a:rPr>
              <a:t>alis</a:t>
            </a:r>
            <a:r>
              <a:rPr lang="de-DE" sz="2400" b="0" dirty="0">
                <a:solidFill>
                  <a:schemeClr val="tx1"/>
                </a:solidFill>
              </a:rPr>
              <a:t> </a:t>
            </a:r>
            <a:r>
              <a:rPr lang="de-DE" sz="2400" b="0" dirty="0" err="1">
                <a:solidFill>
                  <a:schemeClr val="tx1"/>
                </a:solidFill>
              </a:rPr>
              <a:t>deri</a:t>
            </a:r>
            <a:r>
              <a:rPr lang="de-DE" sz="2400" b="0" dirty="0">
                <a:solidFill>
                  <a:schemeClr val="tx1"/>
                </a:solidFill>
              </a:rPr>
              <a:t> </a:t>
            </a:r>
            <a:r>
              <a:rPr lang="de-DE" sz="2400" b="0" dirty="0" err="1">
                <a:solidFill>
                  <a:schemeClr val="tx1"/>
                </a:solidFill>
              </a:rPr>
              <a:t>desequod</a:t>
            </a:r>
            <a:r>
              <a:rPr lang="de-DE" sz="2400" b="0" dirty="0">
                <a:solidFill>
                  <a:schemeClr val="tx1"/>
                </a:solidFill>
              </a:rPr>
              <a:t> </a:t>
            </a:r>
            <a:r>
              <a:rPr lang="de-DE" sz="2400" b="0" dirty="0" err="1">
                <a:solidFill>
                  <a:schemeClr val="tx1"/>
                </a:solidFill>
              </a:rPr>
              <a:t>experio</a:t>
            </a:r>
            <a:r>
              <a:rPr lang="de-DE" sz="2400" b="0" dirty="0">
                <a:solidFill>
                  <a:schemeClr val="tx1"/>
                </a:solidFill>
              </a:rPr>
              <a:t> </a:t>
            </a:r>
            <a:r>
              <a:rPr lang="de-DE" sz="2400" b="0" dirty="0" err="1">
                <a:solidFill>
                  <a:schemeClr val="tx1"/>
                </a:solidFill>
              </a:rPr>
              <a:t>necabo</a:t>
            </a:r>
            <a:r>
              <a:rPr lang="de-DE" sz="2400" b="0" dirty="0">
                <a:solidFill>
                  <a:schemeClr val="tx1"/>
                </a:solidFill>
              </a:rPr>
              <a:t>. </a:t>
            </a:r>
            <a:r>
              <a:rPr lang="de-DE" sz="2400" b="0" dirty="0" err="1">
                <a:solidFill>
                  <a:schemeClr val="tx1"/>
                </a:solidFill>
              </a:rPr>
              <a:t>Itaquere</a:t>
            </a:r>
            <a:r>
              <a:rPr lang="de-DE" sz="2400" b="0" dirty="0">
                <a:solidFill>
                  <a:schemeClr val="tx1"/>
                </a:solidFill>
              </a:rPr>
              <a:t> </a:t>
            </a:r>
            <a:r>
              <a:rPr lang="de-DE" sz="2400" b="0" dirty="0" err="1">
                <a:solidFill>
                  <a:schemeClr val="tx1"/>
                </a:solidFill>
              </a:rPr>
              <a:t>porrum</a:t>
            </a:r>
            <a:r>
              <a:rPr lang="de-DE" sz="2400" b="0" dirty="0">
                <a:solidFill>
                  <a:schemeClr val="tx1"/>
                </a:solidFill>
              </a:rPr>
              <a:t> </a:t>
            </a:r>
            <a:r>
              <a:rPr lang="de-DE" sz="2400" b="0" dirty="0" err="1">
                <a:solidFill>
                  <a:schemeClr val="tx1"/>
                </a:solidFill>
              </a:rPr>
              <a:t>duscid</a:t>
            </a:r>
            <a:r>
              <a:rPr lang="de-DE" sz="2400" b="0" dirty="0">
                <a:solidFill>
                  <a:schemeClr val="tx1"/>
                </a:solidFill>
              </a:rPr>
              <a:t> quam </a:t>
            </a:r>
            <a:r>
              <a:rPr lang="de-DE" sz="2400" b="0" dirty="0" err="1">
                <a:solidFill>
                  <a:schemeClr val="tx1"/>
                </a:solidFill>
              </a:rPr>
              <a:t>intur</a:t>
            </a:r>
            <a:r>
              <a:rPr lang="de-DE" sz="2400" b="0" dirty="0">
                <a:solidFill>
                  <a:schemeClr val="tx1"/>
                </a:solidFill>
              </a:rPr>
              <a:t> </a:t>
            </a:r>
            <a:r>
              <a:rPr lang="de-DE" sz="2400" b="0" dirty="0" err="1">
                <a:solidFill>
                  <a:schemeClr val="tx1"/>
                </a:solidFill>
              </a:rPr>
              <a:t>adit</a:t>
            </a:r>
            <a:r>
              <a:rPr lang="de-DE" sz="2400" b="0" dirty="0">
                <a:solidFill>
                  <a:schemeClr val="tx1"/>
                </a:solidFill>
              </a:rPr>
              <a:t> </a:t>
            </a:r>
            <a:r>
              <a:rPr lang="de-DE" sz="2400" b="0" dirty="0" err="1">
                <a:solidFill>
                  <a:schemeClr val="tx1"/>
                </a:solidFill>
              </a:rPr>
              <a:t>odis</a:t>
            </a:r>
            <a:r>
              <a:rPr lang="de-DE" sz="2400" b="0" dirty="0">
                <a:solidFill>
                  <a:schemeClr val="tx1"/>
                </a:solidFill>
              </a:rPr>
              <a:t> </a:t>
            </a:r>
            <a:r>
              <a:rPr lang="de-DE" sz="2400" b="0" dirty="0" err="1">
                <a:solidFill>
                  <a:schemeClr val="tx1"/>
                </a:solidFill>
              </a:rPr>
              <a:t>sitatem</a:t>
            </a:r>
            <a:r>
              <a:rPr lang="de-DE" sz="2400" b="0" dirty="0">
                <a:solidFill>
                  <a:schemeClr val="tx1"/>
                </a:solidFill>
              </a:rPr>
              <a:t> </a:t>
            </a:r>
            <a:r>
              <a:rPr lang="de-DE" sz="2400" b="0" dirty="0" err="1">
                <a:solidFill>
                  <a:schemeClr val="tx1"/>
                </a:solidFill>
              </a:rPr>
              <a:t>quamus</a:t>
            </a:r>
            <a:r>
              <a:rPr lang="de-DE" sz="2400" b="0" dirty="0">
                <a:solidFill>
                  <a:schemeClr val="tx1"/>
                </a:solidFill>
              </a:rPr>
              <a:t>, ius et </a:t>
            </a:r>
            <a:r>
              <a:rPr lang="de-DE" sz="2400" b="0" dirty="0" err="1">
                <a:solidFill>
                  <a:schemeClr val="tx1"/>
                </a:solidFill>
              </a:rPr>
              <a:t>ma</a:t>
            </a:r>
            <a:r>
              <a:rPr lang="de-DE" sz="2400" b="0" dirty="0">
                <a:solidFill>
                  <a:schemeClr val="tx1"/>
                </a:solidFill>
              </a:rPr>
              <a:t> </a:t>
            </a:r>
            <a:r>
              <a:rPr lang="de-DE" sz="2400" b="0" dirty="0" err="1">
                <a:solidFill>
                  <a:schemeClr val="tx1"/>
                </a:solidFill>
              </a:rPr>
              <a:t>dolum</a:t>
            </a:r>
            <a:r>
              <a:rPr lang="de-DE" sz="2400" b="0" dirty="0">
                <a:solidFill>
                  <a:schemeClr val="tx1"/>
                </a:solidFill>
              </a:rPr>
              <a:t> et </a:t>
            </a:r>
            <a:r>
              <a:rPr lang="de-DE" sz="2400" b="0" dirty="0" err="1">
                <a:solidFill>
                  <a:schemeClr val="tx1"/>
                </a:solidFill>
              </a:rPr>
              <a:t>hari</a:t>
            </a:r>
            <a:r>
              <a:rPr lang="de-DE" sz="2400" b="0" dirty="0">
                <a:solidFill>
                  <a:schemeClr val="tx1"/>
                </a:solidFill>
              </a:rPr>
              <a:t> </a:t>
            </a:r>
            <a:r>
              <a:rPr lang="de-DE" sz="2400" b="0" dirty="0" err="1">
                <a:solidFill>
                  <a:schemeClr val="tx1"/>
                </a:solidFill>
              </a:rPr>
              <a:t>omnima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ut</a:t>
            </a:r>
            <a:r>
              <a:rPr lang="de-DE" sz="2400" b="0" dirty="0">
                <a:solidFill>
                  <a:schemeClr val="tx1"/>
                </a:solidFill>
              </a:rPr>
              <a:t> </a:t>
            </a:r>
            <a:r>
              <a:rPr lang="de-DE" sz="2400" b="0" dirty="0" err="1">
                <a:solidFill>
                  <a:schemeClr val="tx1"/>
                </a:solidFill>
              </a:rPr>
              <a:t>eatur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Lorem</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a:solidFill>
                  <a:schemeClr val="tx1"/>
                </a:solidFill>
              </a:rPr>
              <a:t>Ipsum</a:t>
            </a:r>
          </a:p>
          <a:p>
            <a:pPr marL="363538" indent="-363538">
              <a:lnSpc>
                <a:spcPts val="3400"/>
              </a:lnSpc>
              <a:buClr>
                <a:schemeClr val="accent1"/>
              </a:buClr>
              <a:buSzPct val="120000"/>
              <a:buFont typeface="Wingdings" panose="05000000000000000000" pitchFamily="2" charset="2"/>
              <a:buChar char="§"/>
            </a:pPr>
            <a:endParaRPr lang="de-DE" sz="2400" b="0" dirty="0">
              <a:solidFill>
                <a:schemeClr val="tx1"/>
              </a:solidFill>
            </a:endParaRPr>
          </a:p>
          <a:p>
            <a:pPr marL="0" indent="0">
              <a:lnSpc>
                <a:spcPts val="3400"/>
              </a:lnSpc>
              <a:buClr>
                <a:schemeClr val="accent1"/>
              </a:buClr>
              <a:buSzPct val="120000"/>
              <a:buFont typeface="Wingdings" panose="05000000000000000000" pitchFamily="2" charset="2"/>
              <a:buNone/>
            </a:pPr>
            <a:endParaRPr lang="de-DE" sz="2400" b="0" dirty="0">
              <a:solidFill>
                <a:schemeClr val="tx1"/>
              </a:solidFill>
            </a:endParaRPr>
          </a:p>
        </p:txBody>
      </p:sp>
      <p:graphicFrame>
        <p:nvGraphicFramePr>
          <p:cNvPr id="13" name="Diagramm 12">
            <a:extLst>
              <a:ext uri="{FF2B5EF4-FFF2-40B4-BE49-F238E27FC236}">
                <a16:creationId xmlns:a16="http://schemas.microsoft.com/office/drawing/2014/main" id="{2C2CF1B0-86A4-643F-415E-DBC8C01E3A6B}"/>
              </a:ext>
            </a:extLst>
          </p:cNvPr>
          <p:cNvGraphicFramePr/>
          <p:nvPr userDrawn="1">
            <p:extLst>
              <p:ext uri="{D42A27DB-BD31-4B8C-83A1-F6EECF244321}">
                <p14:modId xmlns:p14="http://schemas.microsoft.com/office/powerpoint/2010/main" val="4014302424"/>
              </p:ext>
            </p:extLst>
          </p:nvPr>
        </p:nvGraphicFramePr>
        <p:xfrm>
          <a:off x="11180411" y="15148128"/>
          <a:ext cx="2756016" cy="3374548"/>
        </p:xfrm>
        <a:graphic>
          <a:graphicData uri="http://schemas.openxmlformats.org/drawingml/2006/chart">
            <c:chart xmlns:c="http://schemas.openxmlformats.org/drawingml/2006/chart" xmlns:r="http://schemas.openxmlformats.org/officeDocument/2006/relationships" r:id="rId4"/>
          </a:graphicData>
        </a:graphic>
      </p:graphicFrame>
      <p:sp>
        <p:nvSpPr>
          <p:cNvPr id="14" name="Titel 1">
            <a:extLst>
              <a:ext uri="{FF2B5EF4-FFF2-40B4-BE49-F238E27FC236}">
                <a16:creationId xmlns:a16="http://schemas.microsoft.com/office/drawing/2014/main" id="{95140759-6F06-B42B-0E56-45714E9A9DF4}"/>
              </a:ext>
            </a:extLst>
          </p:cNvPr>
          <p:cNvSpPr txBox="1">
            <a:spLocks/>
          </p:cNvSpPr>
          <p:nvPr userDrawn="1"/>
        </p:nvSpPr>
        <p:spPr>
          <a:xfrm>
            <a:off x="10691813" y="8050213"/>
            <a:ext cx="7984374" cy="209107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3400"/>
              </a:lnSpc>
            </a:pPr>
            <a:r>
              <a:rPr lang="de-DE" sz="2400" b="0" dirty="0" err="1">
                <a:solidFill>
                  <a:schemeClr val="tx1"/>
                </a:solidFill>
              </a:rPr>
              <a:t>Volecae</a:t>
            </a:r>
            <a:r>
              <a:rPr lang="de-DE" sz="2400" b="0" dirty="0">
                <a:solidFill>
                  <a:schemeClr val="tx1"/>
                </a:solidFill>
              </a:rPr>
              <a:t> </a:t>
            </a:r>
            <a:r>
              <a:rPr lang="de-DE" sz="2400" b="0" dirty="0" err="1">
                <a:solidFill>
                  <a:schemeClr val="tx1"/>
                </a:solidFill>
              </a:rPr>
              <a:t>occae</a:t>
            </a:r>
            <a:r>
              <a:rPr lang="de-DE" sz="2400" b="0" dirty="0">
                <a:solidFill>
                  <a:schemeClr val="tx1"/>
                </a:solidFill>
              </a:rPr>
              <a:t> </a:t>
            </a:r>
            <a:r>
              <a:rPr lang="de-DE" sz="2400" b="0" dirty="0" err="1">
                <a:solidFill>
                  <a:schemeClr val="tx1"/>
                </a:solidFill>
              </a:rPr>
              <a:t>prate</a:t>
            </a:r>
            <a:r>
              <a:rPr lang="de-DE" sz="2400" b="0" dirty="0">
                <a:solidFill>
                  <a:schemeClr val="tx1"/>
                </a:solidFill>
              </a:rPr>
              <a:t> </a:t>
            </a:r>
            <a:r>
              <a:rPr lang="de-DE" sz="2400" b="0" dirty="0" err="1">
                <a:solidFill>
                  <a:schemeClr val="tx1"/>
                </a:solidFill>
              </a:rPr>
              <a:t>mque</a:t>
            </a:r>
            <a:r>
              <a:rPr lang="de-DE" sz="2400" b="0" dirty="0">
                <a:solidFill>
                  <a:schemeClr val="tx1"/>
                </a:solidFill>
              </a:rPr>
              <a:t> </a:t>
            </a:r>
            <a:r>
              <a:rPr lang="de-DE" sz="2400" b="0" dirty="0" err="1">
                <a:solidFill>
                  <a:schemeClr val="tx1"/>
                </a:solidFill>
              </a:rPr>
              <a:t>nate</a:t>
            </a:r>
            <a:r>
              <a:rPr lang="de-DE" sz="2400" b="0" dirty="0">
                <a:solidFill>
                  <a:schemeClr val="tx1"/>
                </a:solidFill>
              </a:rPr>
              <a:t> </a:t>
            </a:r>
            <a:r>
              <a:rPr lang="de-DE" sz="2400" b="0" dirty="0" err="1">
                <a:solidFill>
                  <a:schemeClr val="tx1"/>
                </a:solidFill>
              </a:rPr>
              <a:t>mpos</a:t>
            </a:r>
            <a:r>
              <a:rPr lang="de-DE" sz="2400" b="0" dirty="0">
                <a:solidFill>
                  <a:schemeClr val="tx1"/>
                </a:solidFill>
              </a:rPr>
              <a:t> </a:t>
            </a:r>
            <a:r>
              <a:rPr lang="de-DE" sz="2400" b="0" dirty="0" err="1">
                <a:solidFill>
                  <a:schemeClr val="tx1"/>
                </a:solidFill>
              </a:rPr>
              <a:t>rioreium</a:t>
            </a:r>
            <a:r>
              <a:rPr lang="de-DE" sz="2400" b="0" dirty="0">
                <a:solidFill>
                  <a:schemeClr val="tx1"/>
                </a:solidFill>
              </a:rPr>
              <a:t> </a:t>
            </a:r>
            <a:r>
              <a:rPr lang="de-DE" sz="2400" b="0" dirty="0" err="1">
                <a:solidFill>
                  <a:schemeClr val="tx1"/>
                </a:solidFill>
              </a:rPr>
              <a:t>elenist</a:t>
            </a:r>
            <a:r>
              <a:rPr lang="de-DE" sz="2400" b="0" dirty="0">
                <a:solidFill>
                  <a:schemeClr val="tx1"/>
                </a:solidFill>
              </a:rPr>
              <a:t> </a:t>
            </a:r>
            <a:r>
              <a:rPr lang="de-DE" sz="2400" b="0" dirty="0" err="1">
                <a:solidFill>
                  <a:schemeClr val="tx1"/>
                </a:solidFill>
              </a:rPr>
              <a:t>magnihi</a:t>
            </a:r>
            <a:r>
              <a:rPr lang="de-DE" sz="2400" b="0" dirty="0">
                <a:solidFill>
                  <a:schemeClr val="tx1"/>
                </a:solidFill>
              </a:rPr>
              <a:t> llabore </a:t>
            </a:r>
            <a:r>
              <a:rPr lang="de-DE" sz="2400" b="0" dirty="0" err="1">
                <a:solidFill>
                  <a:schemeClr val="tx1"/>
                </a:solidFill>
              </a:rPr>
              <a:t>ped</a:t>
            </a:r>
            <a:r>
              <a:rPr lang="de-DE" sz="2400" b="0" dirty="0">
                <a:solidFill>
                  <a:schemeClr val="tx1"/>
                </a:solidFill>
              </a:rPr>
              <a:t> </a:t>
            </a:r>
            <a:r>
              <a:rPr lang="de-DE" sz="2400" b="0" dirty="0" err="1">
                <a:solidFill>
                  <a:schemeClr val="tx1"/>
                </a:solidFill>
              </a:rPr>
              <a:t>iorunt</a:t>
            </a:r>
            <a:r>
              <a:rPr lang="de-DE" sz="2400" b="0" dirty="0">
                <a:solidFill>
                  <a:schemeClr val="tx1"/>
                </a:solidFill>
              </a:rPr>
              <a:t> </a:t>
            </a:r>
            <a:r>
              <a:rPr lang="de-DE" sz="2400" b="0" dirty="0" err="1">
                <a:solidFill>
                  <a:schemeClr val="tx1"/>
                </a:solidFill>
              </a:rPr>
              <a:t>endi</a:t>
            </a:r>
            <a:r>
              <a:rPr lang="de-DE" sz="2400" b="0" dirty="0">
                <a:solidFill>
                  <a:schemeClr val="tx1"/>
                </a:solidFill>
              </a:rPr>
              <a:t> </a:t>
            </a:r>
            <a:r>
              <a:rPr lang="de-DE" sz="2400" b="0" dirty="0" err="1">
                <a:solidFill>
                  <a:schemeClr val="tx1"/>
                </a:solidFill>
              </a:rPr>
              <a:t>occum</a:t>
            </a:r>
            <a:r>
              <a:rPr lang="de-DE" sz="2400" b="0" dirty="0">
                <a:solidFill>
                  <a:schemeClr val="tx1"/>
                </a:solidFill>
              </a:rPr>
              <a:t> </a:t>
            </a:r>
            <a:r>
              <a:rPr lang="de-DE" sz="2400" b="0" dirty="0" err="1">
                <a:solidFill>
                  <a:schemeClr val="tx1"/>
                </a:solidFill>
              </a:rPr>
              <a:t>fugiantest</a:t>
            </a:r>
            <a:r>
              <a:rPr lang="de-DE" sz="2400" b="0" dirty="0">
                <a:solidFill>
                  <a:schemeClr val="tx1"/>
                </a:solidFill>
              </a:rPr>
              <a:t> </a:t>
            </a:r>
            <a:r>
              <a:rPr lang="de-DE" sz="2400" b="0" dirty="0" err="1">
                <a:solidFill>
                  <a:schemeClr val="tx1"/>
                </a:solidFill>
              </a:rPr>
              <a:t>accuptat</a:t>
            </a:r>
            <a:r>
              <a:rPr lang="de-DE" sz="2400" b="0" dirty="0">
                <a:solidFill>
                  <a:schemeClr val="tx1"/>
                </a:solidFill>
              </a:rPr>
              <a:t> </a:t>
            </a:r>
            <a:r>
              <a:rPr lang="de-DE" sz="2400" b="0" dirty="0" err="1">
                <a:solidFill>
                  <a:schemeClr val="tx1"/>
                </a:solidFill>
              </a:rPr>
              <a:t>etus</a:t>
            </a:r>
            <a:r>
              <a:rPr lang="de-DE" sz="2400" b="0" dirty="0">
                <a:solidFill>
                  <a:schemeClr val="tx1"/>
                </a:solidFill>
              </a:rPr>
              <a:t> </a:t>
            </a:r>
            <a:r>
              <a:rPr lang="de-DE" sz="2400" b="0" dirty="0" err="1">
                <a:solidFill>
                  <a:schemeClr val="tx1"/>
                </a:solidFill>
              </a:rPr>
              <a:t>event</a:t>
            </a:r>
            <a:r>
              <a:rPr lang="de-DE" sz="2400" b="0" dirty="0">
                <a:solidFill>
                  <a:schemeClr val="tx1"/>
                </a:solidFill>
              </a:rPr>
              <a:t> </a:t>
            </a:r>
            <a:r>
              <a:rPr lang="de-DE" sz="2400" b="0" dirty="0" err="1">
                <a:solidFill>
                  <a:schemeClr val="tx1"/>
                </a:solidFill>
              </a:rPr>
              <a:t>eici</a:t>
            </a:r>
            <a:r>
              <a:rPr lang="de-DE" sz="2400" b="0" dirty="0">
                <a:solidFill>
                  <a:schemeClr val="tx1"/>
                </a:solidFill>
              </a:rPr>
              <a:t> </a:t>
            </a:r>
            <a:r>
              <a:rPr lang="de-DE" sz="2400" b="0" dirty="0" err="1">
                <a:solidFill>
                  <a:schemeClr val="tx1"/>
                </a:solidFill>
              </a:rPr>
              <a:t>cuscius</a:t>
            </a:r>
            <a:r>
              <a:rPr lang="de-DE" sz="2400" b="0" dirty="0">
                <a:solidFill>
                  <a:schemeClr val="tx1"/>
                </a:solidFill>
              </a:rPr>
              <a:t> </a:t>
            </a:r>
            <a:r>
              <a:rPr lang="de-DE" sz="2400" b="0" dirty="0" err="1">
                <a:solidFill>
                  <a:schemeClr val="tx1"/>
                </a:solidFill>
              </a:rPr>
              <a:t>cienti</a:t>
            </a:r>
            <a:r>
              <a:rPr lang="de-DE" sz="2400" b="0" dirty="0">
                <a:solidFill>
                  <a:schemeClr val="tx1"/>
                </a:solidFill>
              </a:rPr>
              <a:t> </a:t>
            </a:r>
            <a:r>
              <a:rPr lang="de-DE" sz="2400" b="0" dirty="0" err="1">
                <a:solidFill>
                  <a:schemeClr val="tx1"/>
                </a:solidFill>
              </a:rPr>
              <a:t>conserum</a:t>
            </a:r>
            <a:r>
              <a:rPr lang="de-DE" sz="2400" b="0" dirty="0">
                <a:solidFill>
                  <a:schemeClr val="tx1"/>
                </a:solidFill>
              </a:rPr>
              <a:t> </a:t>
            </a:r>
            <a:r>
              <a:rPr lang="de-DE" sz="2400" b="0" dirty="0" err="1">
                <a:solidFill>
                  <a:schemeClr val="tx1"/>
                </a:solidFill>
              </a:rPr>
              <a:t>ate</a:t>
            </a:r>
            <a:r>
              <a:rPr lang="de-DE" sz="2400" b="0" dirty="0">
                <a:solidFill>
                  <a:schemeClr val="tx1"/>
                </a:solidFill>
              </a:rPr>
              <a:t> </a:t>
            </a:r>
            <a:r>
              <a:rPr lang="de-DE" sz="2400" b="0" dirty="0" err="1">
                <a:solidFill>
                  <a:schemeClr val="tx1"/>
                </a:solidFill>
              </a:rPr>
              <a:t>omnihit</a:t>
            </a:r>
            <a:r>
              <a:rPr lang="de-DE" sz="2400" b="0" dirty="0">
                <a:solidFill>
                  <a:schemeClr val="tx1"/>
                </a:solidFill>
              </a:rPr>
              <a:t>, </a:t>
            </a:r>
            <a:r>
              <a:rPr lang="de-DE" sz="2400" b="0" dirty="0" err="1">
                <a:solidFill>
                  <a:schemeClr val="tx1"/>
                </a:solidFill>
              </a:rPr>
              <a:t>coreperrum</a:t>
            </a:r>
            <a:r>
              <a:rPr lang="de-DE" sz="2400" b="0" dirty="0">
                <a:solidFill>
                  <a:schemeClr val="tx1"/>
                </a:solidFill>
              </a:rPr>
              <a:t> quos </a:t>
            </a:r>
            <a:r>
              <a:rPr lang="de-DE" sz="2400" b="0" dirty="0" err="1">
                <a:solidFill>
                  <a:schemeClr val="tx1"/>
                </a:solidFill>
              </a:rPr>
              <a:t>dolo</a:t>
            </a:r>
            <a:r>
              <a:rPr lang="de-DE" sz="2400" b="0" dirty="0">
                <a:solidFill>
                  <a:schemeClr val="tx1"/>
                </a:solidFill>
              </a:rPr>
              <a:t> </a:t>
            </a:r>
            <a:r>
              <a:rPr lang="de-DE" sz="2400" b="0" dirty="0" err="1">
                <a:solidFill>
                  <a:schemeClr val="tx1"/>
                </a:solidFill>
              </a:rPr>
              <a:t>om</a:t>
            </a:r>
            <a:r>
              <a:rPr lang="de-DE" sz="2400" b="0" dirty="0">
                <a:solidFill>
                  <a:schemeClr val="tx1"/>
                </a:solidFill>
              </a:rPr>
              <a:t> </a:t>
            </a:r>
            <a:r>
              <a:rPr lang="de-DE" sz="2400" b="0" dirty="0" err="1">
                <a:solidFill>
                  <a:schemeClr val="tx1"/>
                </a:solidFill>
              </a:rPr>
              <a:t>nisin</a:t>
            </a:r>
            <a:r>
              <a:rPr lang="de-DE" sz="2400" b="0" dirty="0">
                <a:solidFill>
                  <a:schemeClr val="tx1"/>
                </a:solidFill>
              </a:rPr>
              <a:t> et </a:t>
            </a:r>
            <a:r>
              <a:rPr lang="de-DE" sz="2400" b="0" dirty="0" err="1">
                <a:solidFill>
                  <a:schemeClr val="tx1"/>
                </a:solidFill>
              </a:rPr>
              <a:t>volum</a:t>
            </a:r>
            <a:r>
              <a:rPr lang="de-DE" sz="2400" b="0" dirty="0">
                <a:solidFill>
                  <a:schemeClr val="tx1"/>
                </a:solidFill>
              </a:rPr>
              <a:t> </a:t>
            </a:r>
            <a:r>
              <a:rPr lang="de-DE" sz="2400" b="0" dirty="0" err="1">
                <a:solidFill>
                  <a:schemeClr val="tx1"/>
                </a:solidFill>
              </a:rPr>
              <a:t>hilitiis</a:t>
            </a:r>
            <a:r>
              <a:rPr lang="de-DE" sz="2400" b="0" dirty="0">
                <a:solidFill>
                  <a:schemeClr val="tx1"/>
                </a:solidFill>
              </a:rPr>
              <a:t> </a:t>
            </a:r>
            <a:r>
              <a:rPr lang="de-DE" sz="2400" b="0" dirty="0" err="1">
                <a:solidFill>
                  <a:schemeClr val="tx1"/>
                </a:solidFill>
              </a:rPr>
              <a:t>delectum</a:t>
            </a:r>
            <a:r>
              <a:rPr lang="de-DE" sz="2400" b="0" dirty="0">
                <a:solidFill>
                  <a:schemeClr val="tx1"/>
                </a:solidFill>
              </a:rPr>
              <a:t>.</a:t>
            </a:r>
          </a:p>
        </p:txBody>
      </p:sp>
      <p:sp>
        <p:nvSpPr>
          <p:cNvPr id="15" name="Titel 1">
            <a:extLst>
              <a:ext uri="{FF2B5EF4-FFF2-40B4-BE49-F238E27FC236}">
                <a16:creationId xmlns:a16="http://schemas.microsoft.com/office/drawing/2014/main" id="{4E7B7536-D6AA-EA1E-F314-83AD7C14977F}"/>
              </a:ext>
            </a:extLst>
          </p:cNvPr>
          <p:cNvSpPr txBox="1">
            <a:spLocks/>
          </p:cNvSpPr>
          <p:nvPr userDrawn="1"/>
        </p:nvSpPr>
        <p:spPr>
          <a:xfrm>
            <a:off x="10691812" y="11152654"/>
            <a:ext cx="8747127" cy="2112496"/>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Cojones</a:t>
            </a:r>
            <a:r>
              <a:rPr lang="de-DE" sz="2400" b="0" dirty="0">
                <a:solidFill>
                  <a:schemeClr val="tx1"/>
                </a:solidFill>
              </a:rPr>
              <a:t> </a:t>
            </a:r>
            <a:r>
              <a:rPr lang="de-DE" sz="2400" b="0" dirty="0" err="1">
                <a:solidFill>
                  <a:schemeClr val="tx1"/>
                </a:solidFill>
              </a:rPr>
              <a:t>dolut</a:t>
            </a:r>
            <a:r>
              <a:rPr lang="de-DE" sz="2400" b="0" dirty="0">
                <a:solidFill>
                  <a:schemeClr val="tx1"/>
                </a:solidFill>
              </a:rPr>
              <a:t> la et </a:t>
            </a:r>
            <a:r>
              <a:rPr lang="de-DE" sz="2400" b="0" dirty="0" err="1">
                <a:solidFill>
                  <a:schemeClr val="tx1"/>
                </a:solidFill>
              </a:rPr>
              <a:t>optatem</a:t>
            </a:r>
            <a:r>
              <a:rPr lang="de-DE" sz="2400" b="0" dirty="0">
                <a:solidFill>
                  <a:schemeClr val="tx1"/>
                </a:solidFill>
              </a:rPr>
              <a:t> </a:t>
            </a:r>
            <a:r>
              <a:rPr lang="de-DE" sz="2400" b="0" dirty="0" err="1">
                <a:solidFill>
                  <a:schemeClr val="tx1"/>
                </a:solidFill>
              </a:rPr>
              <a:t>alis</a:t>
            </a:r>
            <a:r>
              <a:rPr lang="de-DE" sz="2400" b="0" dirty="0">
                <a:solidFill>
                  <a:schemeClr val="tx1"/>
                </a:solidFill>
              </a:rPr>
              <a:t> </a:t>
            </a:r>
            <a:r>
              <a:rPr lang="de-DE" sz="2400" b="0" dirty="0" err="1">
                <a:solidFill>
                  <a:schemeClr val="tx1"/>
                </a:solidFill>
              </a:rPr>
              <a:t>deri</a:t>
            </a:r>
            <a:r>
              <a:rPr lang="de-DE" sz="2400" b="0" dirty="0">
                <a:solidFill>
                  <a:schemeClr val="tx1"/>
                </a:solidFill>
              </a:rPr>
              <a:t> </a:t>
            </a:r>
            <a:r>
              <a:rPr lang="de-DE" sz="2400" b="0" dirty="0" err="1">
                <a:solidFill>
                  <a:schemeClr val="tx1"/>
                </a:solidFill>
              </a:rPr>
              <a:t>desequod</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experio</a:t>
            </a:r>
            <a:r>
              <a:rPr lang="de-DE" sz="2400" b="0" dirty="0">
                <a:solidFill>
                  <a:schemeClr val="tx1"/>
                </a:solidFill>
              </a:rPr>
              <a:t> </a:t>
            </a:r>
            <a:r>
              <a:rPr lang="de-DE" sz="2400" b="0" dirty="0" err="1">
                <a:solidFill>
                  <a:schemeClr val="tx1"/>
                </a:solidFill>
              </a:rPr>
              <a:t>necabo</a:t>
            </a:r>
            <a:r>
              <a:rPr lang="de-DE" sz="2400" b="0" dirty="0">
                <a:solidFill>
                  <a:schemeClr val="tx1"/>
                </a:solidFill>
              </a:rPr>
              <a:t>. </a:t>
            </a:r>
            <a:r>
              <a:rPr lang="de-DE" sz="2400" b="0" dirty="0" err="1">
                <a:solidFill>
                  <a:schemeClr val="tx1"/>
                </a:solidFill>
              </a:rPr>
              <a:t>Itaquere</a:t>
            </a:r>
            <a:r>
              <a:rPr lang="de-DE" sz="2400" b="0" dirty="0">
                <a:solidFill>
                  <a:schemeClr val="tx1"/>
                </a:solidFill>
              </a:rPr>
              <a:t> </a:t>
            </a:r>
            <a:r>
              <a:rPr lang="de-DE" sz="2400" b="0" dirty="0" err="1">
                <a:solidFill>
                  <a:schemeClr val="tx1"/>
                </a:solidFill>
              </a:rPr>
              <a:t>porrum</a:t>
            </a:r>
            <a:r>
              <a:rPr lang="de-DE" sz="2400" b="0" dirty="0">
                <a:solidFill>
                  <a:schemeClr val="tx1"/>
                </a:solidFill>
              </a:rPr>
              <a:t> </a:t>
            </a:r>
            <a:r>
              <a:rPr lang="de-DE" sz="2400" b="0" dirty="0" err="1">
                <a:solidFill>
                  <a:schemeClr val="tx1"/>
                </a:solidFill>
              </a:rPr>
              <a:t>duscid</a:t>
            </a:r>
            <a:r>
              <a:rPr lang="de-DE" sz="2400" b="0" dirty="0">
                <a:solidFill>
                  <a:schemeClr val="tx1"/>
                </a:solidFill>
              </a:rPr>
              <a:t> quam </a:t>
            </a:r>
            <a:r>
              <a:rPr lang="de-DE" sz="2400" b="0" dirty="0" err="1">
                <a:solidFill>
                  <a:schemeClr val="tx1"/>
                </a:solidFill>
              </a:rPr>
              <a:t>intur</a:t>
            </a:r>
            <a:r>
              <a:rPr lang="de-DE" sz="2400" b="0" dirty="0">
                <a:solidFill>
                  <a:schemeClr val="tx1"/>
                </a:solidFill>
              </a:rPr>
              <a:t> </a:t>
            </a:r>
            <a:r>
              <a:rPr lang="de-DE" sz="2400" b="0" dirty="0" err="1">
                <a:solidFill>
                  <a:schemeClr val="tx1"/>
                </a:solidFill>
              </a:rPr>
              <a:t>adit</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odis</a:t>
            </a:r>
            <a:r>
              <a:rPr lang="de-DE" sz="2400" b="0" dirty="0">
                <a:solidFill>
                  <a:schemeClr val="tx1"/>
                </a:solidFill>
              </a:rPr>
              <a:t> </a:t>
            </a:r>
            <a:r>
              <a:rPr lang="de-DE" sz="2400" b="0" dirty="0" err="1">
                <a:solidFill>
                  <a:schemeClr val="tx1"/>
                </a:solidFill>
              </a:rPr>
              <a:t>sitatem</a:t>
            </a:r>
            <a:r>
              <a:rPr lang="de-DE" sz="2400" b="0" dirty="0">
                <a:solidFill>
                  <a:schemeClr val="tx1"/>
                </a:solidFill>
              </a:rPr>
              <a:t> </a:t>
            </a:r>
            <a:r>
              <a:rPr lang="de-DE" sz="2400" b="0" dirty="0" err="1">
                <a:solidFill>
                  <a:schemeClr val="tx1"/>
                </a:solidFill>
              </a:rPr>
              <a:t>quamus</a:t>
            </a:r>
            <a:r>
              <a:rPr lang="de-DE" sz="2400" b="0" dirty="0">
                <a:solidFill>
                  <a:schemeClr val="tx1"/>
                </a:solidFill>
              </a:rPr>
              <a:t>, ius et </a:t>
            </a:r>
            <a:r>
              <a:rPr lang="de-DE" sz="2400" b="0" dirty="0" err="1">
                <a:solidFill>
                  <a:schemeClr val="tx1"/>
                </a:solidFill>
              </a:rPr>
              <a:t>ma</a:t>
            </a:r>
            <a:r>
              <a:rPr lang="de-DE" sz="2400" b="0" dirty="0">
                <a:solidFill>
                  <a:schemeClr val="tx1"/>
                </a:solidFill>
              </a:rPr>
              <a:t> </a:t>
            </a:r>
            <a:r>
              <a:rPr lang="de-DE" sz="2400" b="0" dirty="0" err="1">
                <a:solidFill>
                  <a:schemeClr val="tx1"/>
                </a:solidFill>
              </a:rPr>
              <a:t>dolum</a:t>
            </a:r>
            <a:r>
              <a:rPr lang="de-DE" sz="2400" b="0" dirty="0">
                <a:solidFill>
                  <a:schemeClr val="tx1"/>
                </a:solidFill>
              </a:rPr>
              <a:t> et </a:t>
            </a:r>
            <a:r>
              <a:rPr lang="de-DE" sz="2400" b="0" dirty="0" err="1">
                <a:solidFill>
                  <a:schemeClr val="tx1"/>
                </a:solidFill>
              </a:rPr>
              <a:t>hari</a:t>
            </a:r>
            <a:r>
              <a:rPr lang="de-DE" sz="2400" b="0" dirty="0">
                <a:solidFill>
                  <a:schemeClr val="tx1"/>
                </a:solidFill>
              </a:rPr>
              <a:t> </a:t>
            </a:r>
            <a:r>
              <a:rPr lang="de-DE" sz="2400" b="0" dirty="0" err="1">
                <a:solidFill>
                  <a:schemeClr val="tx1"/>
                </a:solidFill>
              </a:rPr>
              <a:t>omnima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ut</a:t>
            </a:r>
            <a:r>
              <a:rPr lang="de-DE" sz="2400" b="0" dirty="0">
                <a:solidFill>
                  <a:schemeClr val="tx1"/>
                </a:solidFill>
              </a:rPr>
              <a:t> </a:t>
            </a:r>
            <a:r>
              <a:rPr lang="de-DE" sz="2400" b="0" dirty="0" err="1">
                <a:solidFill>
                  <a:schemeClr val="tx1"/>
                </a:solidFill>
              </a:rPr>
              <a:t>eatur</a:t>
            </a:r>
            <a:r>
              <a:rPr lang="de-DE" sz="2400" b="0" dirty="0">
                <a:solidFill>
                  <a:schemeClr val="tx1"/>
                </a:solidFill>
              </a:rPr>
              <a:t>.</a:t>
            </a:r>
          </a:p>
        </p:txBody>
      </p:sp>
      <p:sp>
        <p:nvSpPr>
          <p:cNvPr id="17" name="Titel 1">
            <a:extLst>
              <a:ext uri="{FF2B5EF4-FFF2-40B4-BE49-F238E27FC236}">
                <a16:creationId xmlns:a16="http://schemas.microsoft.com/office/drawing/2014/main" id="{524E1972-3FC0-1139-27F8-98B7D66C2E48}"/>
              </a:ext>
            </a:extLst>
          </p:cNvPr>
          <p:cNvSpPr txBox="1">
            <a:spLocks/>
          </p:cNvSpPr>
          <p:nvPr userDrawn="1"/>
        </p:nvSpPr>
        <p:spPr>
          <a:xfrm>
            <a:off x="11051852" y="14561542"/>
            <a:ext cx="8064824" cy="575271"/>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3400"/>
              </a:lnSpc>
            </a:pPr>
            <a:r>
              <a:rPr lang="de-DE" sz="2400" b="1" dirty="0">
                <a:solidFill>
                  <a:schemeClr val="tx1"/>
                </a:solidFill>
              </a:rPr>
              <a:t>Color </a:t>
            </a:r>
            <a:r>
              <a:rPr lang="de-DE" sz="2400" b="1" dirty="0" err="1">
                <a:solidFill>
                  <a:schemeClr val="tx1"/>
                </a:solidFill>
              </a:rPr>
              <a:t>Weights</a:t>
            </a:r>
            <a:endParaRPr lang="de-DE" sz="2400" b="1" dirty="0">
              <a:solidFill>
                <a:schemeClr val="tx1"/>
              </a:solidFill>
            </a:endParaRPr>
          </a:p>
        </p:txBody>
      </p:sp>
      <p:cxnSp>
        <p:nvCxnSpPr>
          <p:cNvPr id="19" name="Gerader Verbinder 18">
            <a:extLst>
              <a:ext uri="{FF2B5EF4-FFF2-40B4-BE49-F238E27FC236}">
                <a16:creationId xmlns:a16="http://schemas.microsoft.com/office/drawing/2014/main" id="{D3152436-EDCE-EA1B-6EF6-91361AE7A5C8}"/>
              </a:ext>
            </a:extLst>
          </p:cNvPr>
          <p:cNvCxnSpPr>
            <a:cxnSpLocks/>
          </p:cNvCxnSpPr>
          <p:nvPr userDrawn="1"/>
        </p:nvCxnSpPr>
        <p:spPr>
          <a:xfrm>
            <a:off x="10979150" y="14345518"/>
            <a:ext cx="8137526"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itel 1">
            <a:extLst>
              <a:ext uri="{FF2B5EF4-FFF2-40B4-BE49-F238E27FC236}">
                <a16:creationId xmlns:a16="http://schemas.microsoft.com/office/drawing/2014/main" id="{13064F9B-1870-4F57-6CB5-E2FD322B699C}"/>
              </a:ext>
            </a:extLst>
          </p:cNvPr>
          <p:cNvSpPr txBox="1">
            <a:spLocks/>
          </p:cNvSpPr>
          <p:nvPr userDrawn="1"/>
        </p:nvSpPr>
        <p:spPr>
          <a:xfrm>
            <a:off x="11055422" y="19945134"/>
            <a:ext cx="7984374" cy="100811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2100"/>
              </a:lnSpc>
            </a:pPr>
            <a:r>
              <a:rPr lang="de-DE" sz="1800" b="0" dirty="0" err="1">
                <a:solidFill>
                  <a:schemeClr val="tx1"/>
                </a:solidFill>
              </a:rPr>
              <a:t>Volecae</a:t>
            </a:r>
            <a:r>
              <a:rPr lang="de-DE" sz="1800" b="0" dirty="0">
                <a:solidFill>
                  <a:schemeClr val="tx1"/>
                </a:solidFill>
              </a:rPr>
              <a:t> </a:t>
            </a:r>
            <a:r>
              <a:rPr lang="de-DE" sz="1800" b="0" dirty="0" err="1">
                <a:solidFill>
                  <a:schemeClr val="tx1"/>
                </a:solidFill>
              </a:rPr>
              <a:t>occae</a:t>
            </a:r>
            <a:r>
              <a:rPr lang="de-DE" sz="1800" b="0" dirty="0">
                <a:solidFill>
                  <a:schemeClr val="tx1"/>
                </a:solidFill>
              </a:rPr>
              <a:t> </a:t>
            </a:r>
            <a:r>
              <a:rPr lang="de-DE" sz="1800" b="0" dirty="0" err="1">
                <a:solidFill>
                  <a:schemeClr val="tx1"/>
                </a:solidFill>
              </a:rPr>
              <a:t>prate</a:t>
            </a:r>
            <a:r>
              <a:rPr lang="de-DE" sz="1800" b="0" dirty="0">
                <a:solidFill>
                  <a:schemeClr val="tx1"/>
                </a:solidFill>
              </a:rPr>
              <a:t> </a:t>
            </a:r>
            <a:r>
              <a:rPr lang="de-DE" sz="1800" b="0" dirty="0" err="1">
                <a:solidFill>
                  <a:schemeClr val="tx1"/>
                </a:solidFill>
              </a:rPr>
              <a:t>mque</a:t>
            </a:r>
            <a:r>
              <a:rPr lang="de-DE" sz="1800" b="0" dirty="0">
                <a:solidFill>
                  <a:schemeClr val="tx1"/>
                </a:solidFill>
              </a:rPr>
              <a:t> </a:t>
            </a:r>
            <a:r>
              <a:rPr lang="de-DE" sz="1800" b="0" dirty="0" err="1">
                <a:solidFill>
                  <a:schemeClr val="tx1"/>
                </a:solidFill>
              </a:rPr>
              <a:t>nate</a:t>
            </a:r>
            <a:r>
              <a:rPr lang="de-DE" sz="1800" b="0" dirty="0">
                <a:solidFill>
                  <a:schemeClr val="tx1"/>
                </a:solidFill>
              </a:rPr>
              <a:t> </a:t>
            </a:r>
            <a:r>
              <a:rPr lang="de-DE" sz="1800" b="0" dirty="0" err="1">
                <a:solidFill>
                  <a:schemeClr val="tx1"/>
                </a:solidFill>
              </a:rPr>
              <a:t>mpos</a:t>
            </a:r>
            <a:r>
              <a:rPr lang="de-DE" sz="1800" b="0" dirty="0">
                <a:solidFill>
                  <a:schemeClr val="tx1"/>
                </a:solidFill>
              </a:rPr>
              <a:t> </a:t>
            </a:r>
            <a:r>
              <a:rPr lang="de-DE" sz="1800" b="0" dirty="0" err="1">
                <a:solidFill>
                  <a:schemeClr val="tx1"/>
                </a:solidFill>
              </a:rPr>
              <a:t>rioreium</a:t>
            </a:r>
            <a:r>
              <a:rPr lang="de-DE" sz="1800" b="0" dirty="0">
                <a:solidFill>
                  <a:schemeClr val="tx1"/>
                </a:solidFill>
              </a:rPr>
              <a:t> </a:t>
            </a:r>
            <a:r>
              <a:rPr lang="de-DE" sz="1800" b="0" dirty="0" err="1">
                <a:solidFill>
                  <a:schemeClr val="tx1"/>
                </a:solidFill>
              </a:rPr>
              <a:t>elenist</a:t>
            </a:r>
            <a:r>
              <a:rPr lang="de-DE" sz="1800" b="0" dirty="0">
                <a:solidFill>
                  <a:schemeClr val="tx1"/>
                </a:solidFill>
              </a:rPr>
              <a:t> </a:t>
            </a:r>
            <a:r>
              <a:rPr lang="de-DE" sz="1800" b="0" dirty="0" err="1">
                <a:solidFill>
                  <a:schemeClr val="tx1"/>
                </a:solidFill>
              </a:rPr>
              <a:t>magnihi</a:t>
            </a:r>
            <a:r>
              <a:rPr lang="de-DE" sz="1800" b="0" dirty="0">
                <a:solidFill>
                  <a:schemeClr val="tx1"/>
                </a:solidFill>
              </a:rPr>
              <a:t> llabore </a:t>
            </a:r>
            <a:r>
              <a:rPr lang="de-DE" sz="1800" b="0" dirty="0" err="1">
                <a:solidFill>
                  <a:schemeClr val="tx1"/>
                </a:solidFill>
              </a:rPr>
              <a:t>ped</a:t>
            </a:r>
            <a:r>
              <a:rPr lang="de-DE" sz="1800" b="0" dirty="0">
                <a:solidFill>
                  <a:schemeClr val="tx1"/>
                </a:solidFill>
              </a:rPr>
              <a:t> </a:t>
            </a:r>
            <a:r>
              <a:rPr lang="de-DE" sz="1800" b="0" dirty="0" err="1">
                <a:solidFill>
                  <a:schemeClr val="tx1"/>
                </a:solidFill>
              </a:rPr>
              <a:t>iorunt</a:t>
            </a:r>
            <a:r>
              <a:rPr lang="de-DE" sz="1800" b="0" dirty="0">
                <a:solidFill>
                  <a:schemeClr val="tx1"/>
                </a:solidFill>
              </a:rPr>
              <a:t> </a:t>
            </a:r>
            <a:r>
              <a:rPr lang="de-DE" sz="1800" b="0" dirty="0" err="1">
                <a:solidFill>
                  <a:schemeClr val="tx1"/>
                </a:solidFill>
              </a:rPr>
              <a:t>endi</a:t>
            </a:r>
            <a:r>
              <a:rPr lang="de-DE" sz="1800" b="0" dirty="0">
                <a:solidFill>
                  <a:schemeClr val="tx1"/>
                </a:solidFill>
              </a:rPr>
              <a:t> </a:t>
            </a:r>
            <a:r>
              <a:rPr lang="de-DE" sz="1800" b="0" dirty="0" err="1">
                <a:solidFill>
                  <a:schemeClr val="tx1"/>
                </a:solidFill>
              </a:rPr>
              <a:t>occum</a:t>
            </a:r>
            <a:r>
              <a:rPr lang="de-DE" sz="1800" b="0" dirty="0">
                <a:solidFill>
                  <a:schemeClr val="tx1"/>
                </a:solidFill>
              </a:rPr>
              <a:t> </a:t>
            </a:r>
            <a:r>
              <a:rPr lang="de-DE" sz="1800" b="0" dirty="0" err="1">
                <a:solidFill>
                  <a:schemeClr val="tx1"/>
                </a:solidFill>
              </a:rPr>
              <a:t>fugiantest</a:t>
            </a:r>
            <a:r>
              <a:rPr lang="de-DE" sz="1800" b="0" dirty="0">
                <a:solidFill>
                  <a:schemeClr val="tx1"/>
                </a:solidFill>
              </a:rPr>
              <a:t> </a:t>
            </a:r>
            <a:r>
              <a:rPr lang="de-DE" sz="1800" b="0" dirty="0" err="1">
                <a:solidFill>
                  <a:schemeClr val="tx1"/>
                </a:solidFill>
              </a:rPr>
              <a:t>accuptat</a:t>
            </a:r>
            <a:r>
              <a:rPr lang="de-DE" sz="1800" b="0" dirty="0">
                <a:solidFill>
                  <a:schemeClr val="tx1"/>
                </a:solidFill>
              </a:rPr>
              <a:t> </a:t>
            </a:r>
            <a:r>
              <a:rPr lang="de-DE" sz="1800" b="0" dirty="0" err="1">
                <a:solidFill>
                  <a:schemeClr val="tx1"/>
                </a:solidFill>
              </a:rPr>
              <a:t>etus</a:t>
            </a:r>
            <a:r>
              <a:rPr lang="de-DE" sz="1800" b="0" dirty="0">
                <a:solidFill>
                  <a:schemeClr val="tx1"/>
                </a:solidFill>
              </a:rPr>
              <a:t> </a:t>
            </a:r>
            <a:r>
              <a:rPr lang="de-DE" sz="1800" b="0" dirty="0" err="1">
                <a:solidFill>
                  <a:schemeClr val="tx1"/>
                </a:solidFill>
              </a:rPr>
              <a:t>event</a:t>
            </a:r>
            <a:r>
              <a:rPr lang="de-DE" sz="1800" b="0" dirty="0">
                <a:solidFill>
                  <a:schemeClr val="tx1"/>
                </a:solidFill>
              </a:rPr>
              <a:t> </a:t>
            </a:r>
            <a:r>
              <a:rPr lang="de-DE" sz="1800" b="0" dirty="0" err="1">
                <a:solidFill>
                  <a:schemeClr val="tx1"/>
                </a:solidFill>
              </a:rPr>
              <a:t>eici</a:t>
            </a:r>
            <a:r>
              <a:rPr lang="de-DE" sz="1800" b="0" dirty="0">
                <a:solidFill>
                  <a:schemeClr val="tx1"/>
                </a:solidFill>
              </a:rPr>
              <a:t> </a:t>
            </a:r>
            <a:r>
              <a:rPr lang="de-DE" sz="1800" b="0" dirty="0" err="1">
                <a:solidFill>
                  <a:schemeClr val="tx1"/>
                </a:solidFill>
              </a:rPr>
              <a:t>cuscius</a:t>
            </a:r>
            <a:r>
              <a:rPr lang="de-DE" sz="1800" b="0" dirty="0">
                <a:solidFill>
                  <a:schemeClr val="tx1"/>
                </a:solidFill>
              </a:rPr>
              <a:t> </a:t>
            </a:r>
            <a:r>
              <a:rPr lang="de-DE" sz="1800" b="0" dirty="0" err="1">
                <a:solidFill>
                  <a:schemeClr val="tx1"/>
                </a:solidFill>
              </a:rPr>
              <a:t>cienti</a:t>
            </a:r>
            <a:r>
              <a:rPr lang="de-DE" sz="1800" b="0" dirty="0">
                <a:solidFill>
                  <a:schemeClr val="tx1"/>
                </a:solidFill>
              </a:rPr>
              <a:t> </a:t>
            </a:r>
            <a:r>
              <a:rPr lang="de-DE" sz="1800" b="0" dirty="0" err="1">
                <a:solidFill>
                  <a:schemeClr val="tx1"/>
                </a:solidFill>
              </a:rPr>
              <a:t>conserum</a:t>
            </a:r>
            <a:r>
              <a:rPr lang="de-DE" sz="1800" b="0" dirty="0">
                <a:solidFill>
                  <a:schemeClr val="tx1"/>
                </a:solidFill>
              </a:rPr>
              <a:t> </a:t>
            </a:r>
            <a:r>
              <a:rPr lang="de-DE" sz="1800" b="0" dirty="0" err="1">
                <a:solidFill>
                  <a:schemeClr val="tx1"/>
                </a:solidFill>
              </a:rPr>
              <a:t>ate</a:t>
            </a:r>
            <a:r>
              <a:rPr lang="de-DE" sz="1800" b="0" dirty="0">
                <a:solidFill>
                  <a:schemeClr val="tx1"/>
                </a:solidFill>
              </a:rPr>
              <a:t> </a:t>
            </a:r>
            <a:r>
              <a:rPr lang="de-DE" sz="1800" b="0" dirty="0" err="1">
                <a:solidFill>
                  <a:schemeClr val="tx1"/>
                </a:solidFill>
              </a:rPr>
              <a:t>omnihit</a:t>
            </a:r>
            <a:r>
              <a:rPr lang="de-DE" sz="1800" b="0" dirty="0">
                <a:solidFill>
                  <a:schemeClr val="tx1"/>
                </a:solidFill>
              </a:rPr>
              <a:t>, </a:t>
            </a:r>
            <a:r>
              <a:rPr lang="de-DE" sz="1800" b="0" dirty="0" err="1">
                <a:solidFill>
                  <a:schemeClr val="tx1"/>
                </a:solidFill>
              </a:rPr>
              <a:t>coreperrum</a:t>
            </a:r>
            <a:r>
              <a:rPr lang="de-DE" sz="1800" b="0" dirty="0">
                <a:solidFill>
                  <a:schemeClr val="tx1"/>
                </a:solidFill>
              </a:rPr>
              <a:t> quos </a:t>
            </a:r>
            <a:r>
              <a:rPr lang="de-DE" sz="1800" b="0" dirty="0" err="1">
                <a:solidFill>
                  <a:schemeClr val="tx1"/>
                </a:solidFill>
              </a:rPr>
              <a:t>dolo</a:t>
            </a:r>
            <a:r>
              <a:rPr lang="de-DE" sz="1800" b="0" dirty="0">
                <a:solidFill>
                  <a:schemeClr val="tx1"/>
                </a:solidFill>
              </a:rPr>
              <a:t> </a:t>
            </a:r>
            <a:r>
              <a:rPr lang="de-DE" sz="1800" b="0" dirty="0" err="1">
                <a:solidFill>
                  <a:schemeClr val="tx1"/>
                </a:solidFill>
              </a:rPr>
              <a:t>om</a:t>
            </a:r>
            <a:r>
              <a:rPr lang="de-DE" sz="1800" b="0" dirty="0">
                <a:solidFill>
                  <a:schemeClr val="tx1"/>
                </a:solidFill>
              </a:rPr>
              <a:t> </a:t>
            </a:r>
            <a:r>
              <a:rPr lang="de-DE" sz="1800" b="0" dirty="0" err="1">
                <a:solidFill>
                  <a:schemeClr val="tx1"/>
                </a:solidFill>
              </a:rPr>
              <a:t>nisin</a:t>
            </a:r>
            <a:r>
              <a:rPr lang="de-DE" sz="1800" b="0" dirty="0">
                <a:solidFill>
                  <a:schemeClr val="tx1"/>
                </a:solidFill>
              </a:rPr>
              <a:t> et </a:t>
            </a:r>
            <a:r>
              <a:rPr lang="de-DE" sz="1800" b="0" dirty="0" err="1">
                <a:solidFill>
                  <a:schemeClr val="tx1"/>
                </a:solidFill>
              </a:rPr>
              <a:t>volum</a:t>
            </a:r>
            <a:r>
              <a:rPr lang="de-DE" sz="1800" b="0" dirty="0">
                <a:solidFill>
                  <a:schemeClr val="tx1"/>
                </a:solidFill>
              </a:rPr>
              <a:t> </a:t>
            </a:r>
            <a:r>
              <a:rPr lang="de-DE" sz="1800" b="0" dirty="0" err="1">
                <a:solidFill>
                  <a:schemeClr val="tx1"/>
                </a:solidFill>
              </a:rPr>
              <a:t>hilitiis</a:t>
            </a:r>
            <a:r>
              <a:rPr lang="de-DE" sz="1800" b="0" dirty="0">
                <a:solidFill>
                  <a:schemeClr val="tx1"/>
                </a:solidFill>
              </a:rPr>
              <a:t> </a:t>
            </a:r>
            <a:r>
              <a:rPr lang="de-DE" sz="1800" b="0" dirty="0" err="1">
                <a:solidFill>
                  <a:schemeClr val="tx1"/>
                </a:solidFill>
              </a:rPr>
              <a:t>delectum</a:t>
            </a:r>
            <a:r>
              <a:rPr lang="de-DE" sz="1800" b="0" dirty="0">
                <a:solidFill>
                  <a:schemeClr val="tx1"/>
                </a:solidFill>
              </a:rPr>
              <a:t>.</a:t>
            </a:r>
          </a:p>
        </p:txBody>
      </p:sp>
      <p:cxnSp>
        <p:nvCxnSpPr>
          <p:cNvPr id="23" name="Gerader Verbinder 22">
            <a:extLst>
              <a:ext uri="{FF2B5EF4-FFF2-40B4-BE49-F238E27FC236}">
                <a16:creationId xmlns:a16="http://schemas.microsoft.com/office/drawing/2014/main" id="{3418C386-EE1E-2C16-15AD-B870B22BB139}"/>
              </a:ext>
            </a:extLst>
          </p:cNvPr>
          <p:cNvCxnSpPr>
            <a:cxnSpLocks/>
          </p:cNvCxnSpPr>
          <p:nvPr userDrawn="1"/>
        </p:nvCxnSpPr>
        <p:spPr>
          <a:xfrm>
            <a:off x="10979150" y="19314070"/>
            <a:ext cx="8100871" cy="0"/>
          </a:xfrm>
          <a:prstGeom prst="line">
            <a:avLst/>
          </a:prstGeom>
          <a:ln w="254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itel 1">
            <a:extLst>
              <a:ext uri="{FF2B5EF4-FFF2-40B4-BE49-F238E27FC236}">
                <a16:creationId xmlns:a16="http://schemas.microsoft.com/office/drawing/2014/main" id="{98E4D7D4-876F-CB0E-0E05-F31B5F22ED98}"/>
              </a:ext>
            </a:extLst>
          </p:cNvPr>
          <p:cNvSpPr txBox="1">
            <a:spLocks/>
          </p:cNvSpPr>
          <p:nvPr userDrawn="1"/>
        </p:nvSpPr>
        <p:spPr>
          <a:xfrm>
            <a:off x="2233389" y="22079032"/>
            <a:ext cx="7993063" cy="5928250"/>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0" marR="0" lvl="0" indent="0" algn="l" defTabSz="2588026" rtl="0" eaLnBrk="1" fontAlgn="auto" latinLnBrk="0" hangingPunct="1">
              <a:lnSpc>
                <a:spcPts val="4300"/>
              </a:lnSpc>
              <a:spcBef>
                <a:spcPts val="0"/>
              </a:spcBef>
              <a:spcAft>
                <a:spcPts val="600"/>
              </a:spcAft>
              <a:buClrTx/>
              <a:buSzTx/>
              <a:buFontTx/>
              <a:buNone/>
              <a:tabLst/>
              <a:defRPr/>
            </a:pPr>
            <a:r>
              <a:rPr kumimoji="0" lang="de-DE" sz="4800" b="0" i="0" u="none" strike="noStrike" kern="1200" cap="none" spc="0" normalizeH="0" baseline="0" noProof="0" dirty="0" err="1">
                <a:ln>
                  <a:noFill/>
                </a:ln>
                <a:solidFill>
                  <a:schemeClr val="tx2"/>
                </a:solidFill>
                <a:effectLst/>
                <a:uLnTx/>
                <a:uFillTx/>
                <a:latin typeface="Arial"/>
                <a:ea typeface="+mn-ea"/>
                <a:cs typeface="+mn-cs"/>
              </a:rPr>
              <a:t>Amplius</a:t>
            </a:r>
            <a:endParaRPr kumimoji="0" lang="de-DE" sz="4800" b="0" i="0" u="none" strike="noStrike" kern="1200" cap="none" spc="0" normalizeH="0" baseline="0" noProof="0" dirty="0">
              <a:ln>
                <a:noFill/>
              </a:ln>
              <a:solidFill>
                <a:schemeClr val="tx2"/>
              </a:solidFill>
              <a:effectLst/>
              <a:uLnTx/>
              <a:uFillTx/>
              <a:latin typeface="Arial"/>
              <a:ea typeface="+mn-ea"/>
              <a:cs typeface="+mn-cs"/>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Cojones</a:t>
            </a:r>
            <a:r>
              <a:rPr lang="de-DE" sz="2400" b="0" dirty="0">
                <a:solidFill>
                  <a:schemeClr val="tx1"/>
                </a:solidFill>
              </a:rPr>
              <a:t> </a:t>
            </a:r>
            <a:r>
              <a:rPr lang="de-DE" sz="2400" b="0" dirty="0" err="1">
                <a:solidFill>
                  <a:schemeClr val="tx1"/>
                </a:solidFill>
              </a:rPr>
              <a:t>dolut</a:t>
            </a:r>
            <a:r>
              <a:rPr lang="de-DE" sz="2400" b="0" dirty="0">
                <a:solidFill>
                  <a:schemeClr val="tx1"/>
                </a:solidFill>
              </a:rPr>
              <a:t> la et </a:t>
            </a:r>
            <a:r>
              <a:rPr lang="de-DE" sz="2400" b="0" dirty="0" err="1">
                <a:solidFill>
                  <a:schemeClr val="tx1"/>
                </a:solidFill>
              </a:rPr>
              <a:t>optatem</a:t>
            </a:r>
            <a:r>
              <a:rPr lang="de-DE" sz="2400" b="0" dirty="0">
                <a:solidFill>
                  <a:schemeClr val="tx1"/>
                </a:solidFill>
              </a:rPr>
              <a:t> </a:t>
            </a:r>
            <a:r>
              <a:rPr lang="de-DE" sz="2400" b="0" dirty="0" err="1">
                <a:solidFill>
                  <a:schemeClr val="tx1"/>
                </a:solidFill>
              </a:rPr>
              <a:t>alis</a:t>
            </a:r>
            <a:r>
              <a:rPr lang="de-DE" sz="2400" b="0" dirty="0">
                <a:solidFill>
                  <a:schemeClr val="tx1"/>
                </a:solidFill>
              </a:rPr>
              <a:t> </a:t>
            </a:r>
            <a:r>
              <a:rPr lang="de-DE" sz="2400" b="0" dirty="0" err="1">
                <a:solidFill>
                  <a:schemeClr val="tx1"/>
                </a:solidFill>
              </a:rPr>
              <a:t>deri</a:t>
            </a:r>
            <a:r>
              <a:rPr lang="de-DE" sz="2400" b="0" dirty="0">
                <a:solidFill>
                  <a:schemeClr val="tx1"/>
                </a:solidFill>
              </a:rPr>
              <a:t> </a:t>
            </a:r>
            <a:r>
              <a:rPr lang="de-DE" sz="2400" b="0" dirty="0" err="1">
                <a:solidFill>
                  <a:schemeClr val="tx1"/>
                </a:solidFill>
              </a:rPr>
              <a:t>desequod</a:t>
            </a:r>
            <a:r>
              <a:rPr lang="de-DE" sz="2400" b="0" dirty="0">
                <a:solidFill>
                  <a:schemeClr val="tx1"/>
                </a:solidFill>
              </a:rPr>
              <a:t> </a:t>
            </a:r>
            <a:r>
              <a:rPr lang="de-DE" sz="2400" b="0" dirty="0" err="1">
                <a:solidFill>
                  <a:schemeClr val="tx1"/>
                </a:solidFill>
              </a:rPr>
              <a:t>experio</a:t>
            </a:r>
            <a:r>
              <a:rPr lang="de-DE" sz="2400" b="0" dirty="0">
                <a:solidFill>
                  <a:schemeClr val="tx1"/>
                </a:solidFill>
              </a:rPr>
              <a:t> </a:t>
            </a:r>
            <a:r>
              <a:rPr lang="de-DE" sz="2400" b="0" dirty="0" err="1">
                <a:solidFill>
                  <a:schemeClr val="tx1"/>
                </a:solidFill>
              </a:rPr>
              <a:t>necabo</a:t>
            </a:r>
            <a:r>
              <a:rPr lang="de-DE" sz="2400" b="0" dirty="0">
                <a:solidFill>
                  <a:schemeClr val="tx1"/>
                </a:solidFill>
              </a:rPr>
              <a:t>. </a:t>
            </a:r>
            <a:r>
              <a:rPr lang="de-DE" sz="2400" b="0" dirty="0" err="1">
                <a:solidFill>
                  <a:schemeClr val="tx1"/>
                </a:solidFill>
              </a:rPr>
              <a:t>Itaquere</a:t>
            </a:r>
            <a:r>
              <a:rPr lang="de-DE" sz="2400" b="0" dirty="0">
                <a:solidFill>
                  <a:schemeClr val="tx1"/>
                </a:solidFill>
              </a:rPr>
              <a:t> </a:t>
            </a:r>
            <a:r>
              <a:rPr lang="de-DE" sz="2400" b="0" dirty="0" err="1">
                <a:solidFill>
                  <a:schemeClr val="tx1"/>
                </a:solidFill>
              </a:rPr>
              <a:t>porrum</a:t>
            </a:r>
            <a:r>
              <a:rPr lang="de-DE" sz="2400" b="0" dirty="0">
                <a:solidFill>
                  <a:schemeClr val="tx1"/>
                </a:solidFill>
              </a:rPr>
              <a:t> </a:t>
            </a:r>
            <a:r>
              <a:rPr lang="de-DE" sz="2400" b="0" dirty="0" err="1">
                <a:solidFill>
                  <a:schemeClr val="tx1"/>
                </a:solidFill>
              </a:rPr>
              <a:t>duscid</a:t>
            </a:r>
            <a:r>
              <a:rPr lang="de-DE" sz="2400" b="0" dirty="0">
                <a:solidFill>
                  <a:schemeClr val="tx1"/>
                </a:solidFill>
              </a:rPr>
              <a:t> quam </a:t>
            </a:r>
            <a:r>
              <a:rPr lang="de-DE" sz="2400" b="0" dirty="0" err="1">
                <a:solidFill>
                  <a:schemeClr val="tx1"/>
                </a:solidFill>
              </a:rPr>
              <a:t>intur</a:t>
            </a:r>
            <a:r>
              <a:rPr lang="de-DE" sz="2400" b="0" dirty="0">
                <a:solidFill>
                  <a:schemeClr val="tx1"/>
                </a:solidFill>
              </a:rPr>
              <a:t> </a:t>
            </a:r>
            <a:r>
              <a:rPr lang="de-DE" sz="2400" b="0" dirty="0" err="1">
                <a:solidFill>
                  <a:schemeClr val="tx1"/>
                </a:solidFill>
              </a:rPr>
              <a:t>adit</a:t>
            </a:r>
            <a:r>
              <a:rPr lang="de-DE" sz="2400" b="0" dirty="0">
                <a:solidFill>
                  <a:schemeClr val="tx1"/>
                </a:solidFill>
              </a:rPr>
              <a:t> </a:t>
            </a:r>
            <a:r>
              <a:rPr lang="de-DE" sz="2400" b="0" dirty="0" err="1">
                <a:solidFill>
                  <a:schemeClr val="tx1"/>
                </a:solidFill>
              </a:rPr>
              <a:t>odis</a:t>
            </a:r>
            <a:r>
              <a:rPr lang="de-DE" sz="2400" b="0" dirty="0">
                <a:solidFill>
                  <a:schemeClr val="tx1"/>
                </a:solidFill>
              </a:rPr>
              <a:t> </a:t>
            </a:r>
            <a:r>
              <a:rPr lang="de-DE" sz="2400" b="0" dirty="0" err="1">
                <a:solidFill>
                  <a:schemeClr val="tx1"/>
                </a:solidFill>
              </a:rPr>
              <a:t>sitatem</a:t>
            </a:r>
            <a:r>
              <a:rPr lang="de-DE" sz="2400" b="0" dirty="0">
                <a:solidFill>
                  <a:schemeClr val="tx1"/>
                </a:solidFill>
              </a:rPr>
              <a:t> </a:t>
            </a:r>
            <a:r>
              <a:rPr lang="de-DE" sz="2400" b="0" dirty="0" err="1">
                <a:solidFill>
                  <a:schemeClr val="tx1"/>
                </a:solidFill>
              </a:rPr>
              <a:t>quamus</a:t>
            </a:r>
            <a:r>
              <a:rPr lang="de-DE" sz="2400" b="0" dirty="0">
                <a:solidFill>
                  <a:schemeClr val="tx1"/>
                </a:solidFill>
              </a:rPr>
              <a:t>, ius et </a:t>
            </a:r>
            <a:r>
              <a:rPr lang="de-DE" sz="2400" b="0" dirty="0" err="1">
                <a:solidFill>
                  <a:schemeClr val="tx1"/>
                </a:solidFill>
              </a:rPr>
              <a:t>ma</a:t>
            </a:r>
            <a:r>
              <a:rPr lang="de-DE" sz="2400" b="0" dirty="0">
                <a:solidFill>
                  <a:schemeClr val="tx1"/>
                </a:solidFill>
              </a:rPr>
              <a:t> </a:t>
            </a:r>
            <a:r>
              <a:rPr lang="de-DE" sz="2400" b="0" dirty="0" err="1">
                <a:solidFill>
                  <a:schemeClr val="tx1"/>
                </a:solidFill>
              </a:rPr>
              <a:t>dolum</a:t>
            </a:r>
            <a:r>
              <a:rPr lang="de-DE" sz="2400" b="0" dirty="0">
                <a:solidFill>
                  <a:schemeClr val="tx1"/>
                </a:solidFill>
              </a:rPr>
              <a:t> et </a:t>
            </a:r>
            <a:r>
              <a:rPr lang="de-DE" sz="2400" b="0" dirty="0" err="1">
                <a:solidFill>
                  <a:schemeClr val="tx1"/>
                </a:solidFill>
              </a:rPr>
              <a:t>hari</a:t>
            </a:r>
            <a:r>
              <a:rPr lang="de-DE" sz="2400" b="0" dirty="0">
                <a:solidFill>
                  <a:schemeClr val="tx1"/>
                </a:solidFill>
              </a:rPr>
              <a:t> </a:t>
            </a:r>
            <a:r>
              <a:rPr lang="de-DE" sz="2400" b="0" dirty="0" err="1">
                <a:solidFill>
                  <a:schemeClr val="tx1"/>
                </a:solidFill>
              </a:rPr>
              <a:t>omnima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ut</a:t>
            </a:r>
            <a:r>
              <a:rPr lang="de-DE" sz="2400" b="0" dirty="0">
                <a:solidFill>
                  <a:schemeClr val="tx1"/>
                </a:solidFill>
              </a:rPr>
              <a:t> </a:t>
            </a:r>
            <a:r>
              <a:rPr lang="de-DE" sz="2400" b="0" dirty="0" err="1">
                <a:solidFill>
                  <a:schemeClr val="tx1"/>
                </a:solidFill>
              </a:rPr>
              <a:t>eatur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Lorem</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a:solidFill>
                  <a:schemeClr val="tx1"/>
                </a:solidFill>
              </a:rPr>
              <a:t>Ipsum</a:t>
            </a:r>
          </a:p>
          <a:p>
            <a:pPr marL="363538" indent="-363538">
              <a:lnSpc>
                <a:spcPts val="3400"/>
              </a:lnSpc>
              <a:buClr>
                <a:schemeClr val="accent1"/>
              </a:buClr>
              <a:buSzPct val="120000"/>
              <a:buFont typeface="Wingdings" panose="05000000000000000000" pitchFamily="2" charset="2"/>
              <a:buChar char="§"/>
            </a:pPr>
            <a:endParaRPr lang="de-DE" sz="2400" b="0" dirty="0">
              <a:solidFill>
                <a:schemeClr val="tx1"/>
              </a:solidFill>
            </a:endParaRPr>
          </a:p>
          <a:p>
            <a:pPr marL="0" indent="0">
              <a:lnSpc>
                <a:spcPts val="3400"/>
              </a:lnSpc>
              <a:buClr>
                <a:schemeClr val="accent1"/>
              </a:buClr>
              <a:buSzPct val="120000"/>
              <a:buFont typeface="Wingdings" panose="05000000000000000000" pitchFamily="2" charset="2"/>
              <a:buNone/>
            </a:pPr>
            <a:endParaRPr lang="de-DE" sz="2400" b="0" dirty="0">
              <a:solidFill>
                <a:schemeClr val="tx1"/>
              </a:solidFill>
            </a:endParaRPr>
          </a:p>
        </p:txBody>
      </p:sp>
      <p:sp>
        <p:nvSpPr>
          <p:cNvPr id="26" name="Titel 1">
            <a:extLst>
              <a:ext uri="{FF2B5EF4-FFF2-40B4-BE49-F238E27FC236}">
                <a16:creationId xmlns:a16="http://schemas.microsoft.com/office/drawing/2014/main" id="{9C62E507-961C-C17D-86D6-8FFCBA598830}"/>
              </a:ext>
            </a:extLst>
          </p:cNvPr>
          <p:cNvSpPr txBox="1">
            <a:spLocks/>
          </p:cNvSpPr>
          <p:nvPr userDrawn="1"/>
        </p:nvSpPr>
        <p:spPr>
          <a:xfrm>
            <a:off x="11015197" y="28007282"/>
            <a:ext cx="7984374" cy="100811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2100"/>
              </a:lnSpc>
            </a:pPr>
            <a:r>
              <a:rPr lang="de-DE" sz="1800" b="0" dirty="0" err="1">
                <a:solidFill>
                  <a:schemeClr val="tx1"/>
                </a:solidFill>
              </a:rPr>
              <a:t>Volecae</a:t>
            </a:r>
            <a:r>
              <a:rPr lang="de-DE" sz="1800" b="0" dirty="0">
                <a:solidFill>
                  <a:schemeClr val="tx1"/>
                </a:solidFill>
              </a:rPr>
              <a:t> </a:t>
            </a:r>
            <a:r>
              <a:rPr lang="de-DE" sz="1800" b="0" dirty="0" err="1">
                <a:solidFill>
                  <a:schemeClr val="tx1"/>
                </a:solidFill>
              </a:rPr>
              <a:t>occae</a:t>
            </a:r>
            <a:r>
              <a:rPr lang="de-DE" sz="1800" b="0" dirty="0">
                <a:solidFill>
                  <a:schemeClr val="tx1"/>
                </a:solidFill>
              </a:rPr>
              <a:t> </a:t>
            </a:r>
            <a:r>
              <a:rPr lang="de-DE" sz="1800" b="0" dirty="0" err="1">
                <a:solidFill>
                  <a:schemeClr val="tx1"/>
                </a:solidFill>
              </a:rPr>
              <a:t>prate</a:t>
            </a:r>
            <a:r>
              <a:rPr lang="de-DE" sz="1800" b="0" dirty="0">
                <a:solidFill>
                  <a:schemeClr val="tx1"/>
                </a:solidFill>
              </a:rPr>
              <a:t> </a:t>
            </a:r>
            <a:r>
              <a:rPr lang="de-DE" sz="1800" b="0" dirty="0" err="1">
                <a:solidFill>
                  <a:schemeClr val="tx1"/>
                </a:solidFill>
              </a:rPr>
              <a:t>mque</a:t>
            </a:r>
            <a:r>
              <a:rPr lang="de-DE" sz="1800" b="0" dirty="0">
                <a:solidFill>
                  <a:schemeClr val="tx1"/>
                </a:solidFill>
              </a:rPr>
              <a:t> </a:t>
            </a:r>
            <a:r>
              <a:rPr lang="de-DE" sz="1800" b="0" dirty="0" err="1">
                <a:solidFill>
                  <a:schemeClr val="tx1"/>
                </a:solidFill>
              </a:rPr>
              <a:t>nate</a:t>
            </a:r>
            <a:r>
              <a:rPr lang="de-DE" sz="1800" b="0" dirty="0">
                <a:solidFill>
                  <a:schemeClr val="tx1"/>
                </a:solidFill>
              </a:rPr>
              <a:t> </a:t>
            </a:r>
            <a:r>
              <a:rPr lang="de-DE" sz="1800" b="0" dirty="0" err="1">
                <a:solidFill>
                  <a:schemeClr val="tx1"/>
                </a:solidFill>
              </a:rPr>
              <a:t>mpos</a:t>
            </a:r>
            <a:r>
              <a:rPr lang="de-DE" sz="1800" b="0" dirty="0">
                <a:solidFill>
                  <a:schemeClr val="tx1"/>
                </a:solidFill>
              </a:rPr>
              <a:t> </a:t>
            </a:r>
            <a:r>
              <a:rPr lang="de-DE" sz="1800" b="0" dirty="0" err="1">
                <a:solidFill>
                  <a:schemeClr val="tx1"/>
                </a:solidFill>
              </a:rPr>
              <a:t>rioreium</a:t>
            </a:r>
            <a:r>
              <a:rPr lang="de-DE" sz="1800" b="0" dirty="0">
                <a:solidFill>
                  <a:schemeClr val="tx1"/>
                </a:solidFill>
              </a:rPr>
              <a:t> </a:t>
            </a:r>
            <a:r>
              <a:rPr lang="de-DE" sz="1800" b="0" dirty="0" err="1">
                <a:solidFill>
                  <a:schemeClr val="tx1"/>
                </a:solidFill>
              </a:rPr>
              <a:t>elenist</a:t>
            </a:r>
            <a:r>
              <a:rPr lang="de-DE" sz="1800" b="0" dirty="0">
                <a:solidFill>
                  <a:schemeClr val="tx1"/>
                </a:solidFill>
              </a:rPr>
              <a:t> </a:t>
            </a:r>
            <a:r>
              <a:rPr lang="de-DE" sz="1800" b="0" dirty="0" err="1">
                <a:solidFill>
                  <a:schemeClr val="tx1"/>
                </a:solidFill>
              </a:rPr>
              <a:t>magnihi</a:t>
            </a:r>
            <a:r>
              <a:rPr lang="de-DE" sz="1800" b="0" dirty="0">
                <a:solidFill>
                  <a:schemeClr val="tx1"/>
                </a:solidFill>
              </a:rPr>
              <a:t> llabore </a:t>
            </a:r>
            <a:r>
              <a:rPr lang="de-DE" sz="1800" b="0" dirty="0" err="1">
                <a:solidFill>
                  <a:schemeClr val="tx1"/>
                </a:solidFill>
              </a:rPr>
              <a:t>ped</a:t>
            </a:r>
            <a:r>
              <a:rPr lang="de-DE" sz="1800" b="0" dirty="0">
                <a:solidFill>
                  <a:schemeClr val="tx1"/>
                </a:solidFill>
              </a:rPr>
              <a:t> </a:t>
            </a:r>
            <a:r>
              <a:rPr lang="de-DE" sz="1800" b="0" dirty="0" err="1">
                <a:solidFill>
                  <a:schemeClr val="tx1"/>
                </a:solidFill>
              </a:rPr>
              <a:t>iorunt</a:t>
            </a:r>
            <a:r>
              <a:rPr lang="de-DE" sz="1800" b="0" dirty="0">
                <a:solidFill>
                  <a:schemeClr val="tx1"/>
                </a:solidFill>
              </a:rPr>
              <a:t> </a:t>
            </a:r>
            <a:r>
              <a:rPr lang="de-DE" sz="1800" b="0" dirty="0" err="1">
                <a:solidFill>
                  <a:schemeClr val="tx1"/>
                </a:solidFill>
              </a:rPr>
              <a:t>endi</a:t>
            </a:r>
            <a:r>
              <a:rPr lang="de-DE" sz="1800" b="0" dirty="0">
                <a:solidFill>
                  <a:schemeClr val="tx1"/>
                </a:solidFill>
              </a:rPr>
              <a:t> </a:t>
            </a:r>
            <a:r>
              <a:rPr lang="de-DE" sz="1800" b="0" dirty="0" err="1">
                <a:solidFill>
                  <a:schemeClr val="tx1"/>
                </a:solidFill>
              </a:rPr>
              <a:t>occum</a:t>
            </a:r>
            <a:r>
              <a:rPr lang="de-DE" sz="1800" b="0" dirty="0">
                <a:solidFill>
                  <a:schemeClr val="tx1"/>
                </a:solidFill>
              </a:rPr>
              <a:t> </a:t>
            </a:r>
            <a:r>
              <a:rPr lang="de-DE" sz="1800" b="0" dirty="0" err="1">
                <a:solidFill>
                  <a:schemeClr val="tx1"/>
                </a:solidFill>
              </a:rPr>
              <a:t>fugiantest</a:t>
            </a:r>
            <a:r>
              <a:rPr lang="de-DE" sz="1800" b="0" dirty="0">
                <a:solidFill>
                  <a:schemeClr val="tx1"/>
                </a:solidFill>
              </a:rPr>
              <a:t> </a:t>
            </a:r>
            <a:r>
              <a:rPr lang="de-DE" sz="1800" b="0" dirty="0" err="1">
                <a:solidFill>
                  <a:schemeClr val="tx1"/>
                </a:solidFill>
              </a:rPr>
              <a:t>accuptat</a:t>
            </a:r>
            <a:r>
              <a:rPr lang="de-DE" sz="1800" b="0" dirty="0">
                <a:solidFill>
                  <a:schemeClr val="tx1"/>
                </a:solidFill>
              </a:rPr>
              <a:t> </a:t>
            </a:r>
            <a:r>
              <a:rPr lang="de-DE" sz="1800" b="0" dirty="0" err="1">
                <a:solidFill>
                  <a:schemeClr val="tx1"/>
                </a:solidFill>
              </a:rPr>
              <a:t>etus</a:t>
            </a:r>
            <a:r>
              <a:rPr lang="de-DE" sz="1800" b="0" dirty="0">
                <a:solidFill>
                  <a:schemeClr val="tx1"/>
                </a:solidFill>
              </a:rPr>
              <a:t> </a:t>
            </a:r>
            <a:r>
              <a:rPr lang="de-DE" sz="1800" b="0" dirty="0" err="1">
                <a:solidFill>
                  <a:schemeClr val="tx1"/>
                </a:solidFill>
              </a:rPr>
              <a:t>event</a:t>
            </a:r>
            <a:r>
              <a:rPr lang="de-DE" sz="1800" b="0" dirty="0">
                <a:solidFill>
                  <a:schemeClr val="tx1"/>
                </a:solidFill>
              </a:rPr>
              <a:t> </a:t>
            </a:r>
            <a:r>
              <a:rPr lang="de-DE" sz="1800" b="0" dirty="0" err="1">
                <a:solidFill>
                  <a:schemeClr val="tx1"/>
                </a:solidFill>
              </a:rPr>
              <a:t>eici</a:t>
            </a:r>
            <a:r>
              <a:rPr lang="de-DE" sz="1800" b="0" dirty="0">
                <a:solidFill>
                  <a:schemeClr val="tx1"/>
                </a:solidFill>
              </a:rPr>
              <a:t> </a:t>
            </a:r>
            <a:r>
              <a:rPr lang="de-DE" sz="1800" b="0" dirty="0" err="1">
                <a:solidFill>
                  <a:schemeClr val="tx1"/>
                </a:solidFill>
              </a:rPr>
              <a:t>cuscius</a:t>
            </a:r>
            <a:r>
              <a:rPr lang="de-DE" sz="1800" b="0" dirty="0">
                <a:solidFill>
                  <a:schemeClr val="tx1"/>
                </a:solidFill>
              </a:rPr>
              <a:t> </a:t>
            </a:r>
            <a:r>
              <a:rPr lang="de-DE" sz="1800" b="0" dirty="0" err="1">
                <a:solidFill>
                  <a:schemeClr val="tx1"/>
                </a:solidFill>
              </a:rPr>
              <a:t>cienti</a:t>
            </a:r>
            <a:r>
              <a:rPr lang="de-DE" sz="1800" b="0" dirty="0">
                <a:solidFill>
                  <a:schemeClr val="tx1"/>
                </a:solidFill>
              </a:rPr>
              <a:t> </a:t>
            </a:r>
            <a:r>
              <a:rPr lang="de-DE" sz="1800" b="0" dirty="0" err="1">
                <a:solidFill>
                  <a:schemeClr val="tx1"/>
                </a:solidFill>
              </a:rPr>
              <a:t>conserum</a:t>
            </a:r>
            <a:r>
              <a:rPr lang="de-DE" sz="1800" b="0" dirty="0">
                <a:solidFill>
                  <a:schemeClr val="tx1"/>
                </a:solidFill>
              </a:rPr>
              <a:t> </a:t>
            </a:r>
            <a:r>
              <a:rPr lang="de-DE" sz="1800" b="0" dirty="0" err="1">
                <a:solidFill>
                  <a:schemeClr val="tx1"/>
                </a:solidFill>
              </a:rPr>
              <a:t>ate</a:t>
            </a:r>
            <a:r>
              <a:rPr lang="de-DE" sz="1800" b="0" dirty="0">
                <a:solidFill>
                  <a:schemeClr val="tx1"/>
                </a:solidFill>
              </a:rPr>
              <a:t> </a:t>
            </a:r>
            <a:r>
              <a:rPr lang="de-DE" sz="1800" b="0" dirty="0" err="1">
                <a:solidFill>
                  <a:schemeClr val="tx1"/>
                </a:solidFill>
              </a:rPr>
              <a:t>omnihit</a:t>
            </a:r>
            <a:r>
              <a:rPr lang="de-DE" sz="1800" b="0" dirty="0">
                <a:solidFill>
                  <a:schemeClr val="tx1"/>
                </a:solidFill>
              </a:rPr>
              <a:t>, </a:t>
            </a:r>
            <a:r>
              <a:rPr lang="de-DE" sz="1800" b="0" dirty="0" err="1">
                <a:solidFill>
                  <a:schemeClr val="tx1"/>
                </a:solidFill>
              </a:rPr>
              <a:t>coreperrum</a:t>
            </a:r>
            <a:r>
              <a:rPr lang="de-DE" sz="1800" b="0" dirty="0">
                <a:solidFill>
                  <a:schemeClr val="tx1"/>
                </a:solidFill>
              </a:rPr>
              <a:t> quos </a:t>
            </a:r>
            <a:r>
              <a:rPr lang="de-DE" sz="1800" b="0" dirty="0" err="1">
                <a:solidFill>
                  <a:schemeClr val="tx1"/>
                </a:solidFill>
              </a:rPr>
              <a:t>dolo</a:t>
            </a:r>
            <a:r>
              <a:rPr lang="de-DE" sz="1800" b="0" dirty="0">
                <a:solidFill>
                  <a:schemeClr val="tx1"/>
                </a:solidFill>
              </a:rPr>
              <a:t> </a:t>
            </a:r>
            <a:r>
              <a:rPr lang="de-DE" sz="1800" b="0" dirty="0" err="1">
                <a:solidFill>
                  <a:schemeClr val="tx1"/>
                </a:solidFill>
              </a:rPr>
              <a:t>om</a:t>
            </a:r>
            <a:r>
              <a:rPr lang="de-DE" sz="1800" b="0" dirty="0">
                <a:solidFill>
                  <a:schemeClr val="tx1"/>
                </a:solidFill>
              </a:rPr>
              <a:t> </a:t>
            </a:r>
            <a:r>
              <a:rPr lang="de-DE" sz="1800" b="0" dirty="0" err="1">
                <a:solidFill>
                  <a:schemeClr val="tx1"/>
                </a:solidFill>
              </a:rPr>
              <a:t>nisin</a:t>
            </a:r>
            <a:r>
              <a:rPr lang="de-DE" sz="1800" b="0" dirty="0">
                <a:solidFill>
                  <a:schemeClr val="tx1"/>
                </a:solidFill>
              </a:rPr>
              <a:t> et </a:t>
            </a:r>
            <a:r>
              <a:rPr lang="de-DE" sz="1800" b="0" dirty="0" err="1">
                <a:solidFill>
                  <a:schemeClr val="tx1"/>
                </a:solidFill>
              </a:rPr>
              <a:t>volum</a:t>
            </a:r>
            <a:r>
              <a:rPr lang="de-DE" sz="1800" b="0" dirty="0">
                <a:solidFill>
                  <a:schemeClr val="tx1"/>
                </a:solidFill>
              </a:rPr>
              <a:t> </a:t>
            </a:r>
            <a:r>
              <a:rPr lang="de-DE" sz="1800" b="0" dirty="0" err="1">
                <a:solidFill>
                  <a:schemeClr val="tx1"/>
                </a:solidFill>
              </a:rPr>
              <a:t>hilitiis</a:t>
            </a:r>
            <a:r>
              <a:rPr lang="de-DE" sz="1800" b="0" dirty="0">
                <a:solidFill>
                  <a:schemeClr val="tx1"/>
                </a:solidFill>
              </a:rPr>
              <a:t> </a:t>
            </a:r>
            <a:r>
              <a:rPr lang="de-DE" sz="1800" b="0" dirty="0" err="1">
                <a:solidFill>
                  <a:schemeClr val="tx1"/>
                </a:solidFill>
              </a:rPr>
              <a:t>delectum</a:t>
            </a:r>
            <a:r>
              <a:rPr lang="de-DE" sz="1800" b="0" dirty="0">
                <a:solidFill>
                  <a:schemeClr val="tx1"/>
                </a:solidFill>
              </a:rPr>
              <a:t>.</a:t>
            </a:r>
          </a:p>
        </p:txBody>
      </p:sp>
      <p:sp>
        <p:nvSpPr>
          <p:cNvPr id="27" name="Rechteck 26">
            <a:extLst>
              <a:ext uri="{FF2B5EF4-FFF2-40B4-BE49-F238E27FC236}">
                <a16:creationId xmlns:a16="http://schemas.microsoft.com/office/drawing/2014/main" id="{99A614F1-C5EE-9399-6E5D-DBAAEC04B114}"/>
              </a:ext>
            </a:extLst>
          </p:cNvPr>
          <p:cNvSpPr/>
          <p:nvPr userDrawn="1"/>
        </p:nvSpPr>
        <p:spPr>
          <a:xfrm>
            <a:off x="10979150" y="22896836"/>
            <a:ext cx="8137525" cy="4842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lgn="l">
              <a:spcAft>
                <a:spcPts val="400"/>
              </a:spcAft>
              <a:buSzPct val="100000"/>
              <a:buFont typeface="Wingdings" panose="05000000000000000000" pitchFamily="2" charset="2"/>
              <a:buChar char="§"/>
            </a:pPr>
            <a:endParaRPr lang="de-DE" dirty="0" err="1"/>
          </a:p>
        </p:txBody>
      </p:sp>
      <p:sp>
        <p:nvSpPr>
          <p:cNvPr id="30" name="Titel 1">
            <a:extLst>
              <a:ext uri="{FF2B5EF4-FFF2-40B4-BE49-F238E27FC236}">
                <a16:creationId xmlns:a16="http://schemas.microsoft.com/office/drawing/2014/main" id="{6E4B8802-11BC-0C0C-B8D0-250137539A7B}"/>
              </a:ext>
            </a:extLst>
          </p:cNvPr>
          <p:cNvSpPr txBox="1">
            <a:spLocks/>
          </p:cNvSpPr>
          <p:nvPr userDrawn="1"/>
        </p:nvSpPr>
        <p:spPr>
          <a:xfrm>
            <a:off x="11301414" y="29283670"/>
            <a:ext cx="8137524" cy="44075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gn="r">
              <a:lnSpc>
                <a:spcPts val="2100"/>
              </a:lnSpc>
            </a:pPr>
            <a:r>
              <a:rPr lang="en-US" sz="1600" b="0" dirty="0">
                <a:solidFill>
                  <a:schemeClr val="tx1"/>
                </a:solidFill>
              </a:rPr>
              <a:t>Name of contact | KWS SAAT SE &amp; Co. </a:t>
            </a:r>
            <a:r>
              <a:rPr lang="en-US" sz="1600" b="0" dirty="0" err="1">
                <a:solidFill>
                  <a:schemeClr val="tx1"/>
                </a:solidFill>
              </a:rPr>
              <a:t>KGaA</a:t>
            </a:r>
            <a:r>
              <a:rPr lang="en-US" sz="1600" b="0" dirty="0">
                <a:solidFill>
                  <a:schemeClr val="tx1"/>
                </a:solidFill>
              </a:rPr>
              <a:t> | City 12345 | nameofcontact@kws.com</a:t>
            </a:r>
            <a:endParaRPr lang="de-DE" sz="1600" b="0" dirty="0">
              <a:solidFill>
                <a:schemeClr val="tx1"/>
              </a:solidFill>
            </a:endParaRPr>
          </a:p>
        </p:txBody>
      </p:sp>
      <p:pic>
        <p:nvPicPr>
          <p:cNvPr id="12" name="Grafik 11">
            <a:extLst>
              <a:ext uri="{FF2B5EF4-FFF2-40B4-BE49-F238E27FC236}">
                <a16:creationId xmlns:a16="http://schemas.microsoft.com/office/drawing/2014/main" id="{D2F01799-33E8-C2C4-2EBA-6B398FF10C9C}"/>
              </a:ext>
            </a:extLst>
          </p:cNvPr>
          <p:cNvPicPr>
            <a:picLocks noChangeAspect="1"/>
          </p:cNvPicPr>
          <p:nvPr userDrawn="1"/>
        </p:nvPicPr>
        <p:blipFill>
          <a:blip r:embed="rId5"/>
          <a:stretch>
            <a:fillRect/>
          </a:stretch>
        </p:blipFill>
        <p:spPr>
          <a:xfrm>
            <a:off x="13883219" y="24768363"/>
            <a:ext cx="2523263" cy="1506426"/>
          </a:xfrm>
          <a:prstGeom prst="rect">
            <a:avLst/>
          </a:prstGeom>
        </p:spPr>
      </p:pic>
    </p:spTree>
    <p:extLst>
      <p:ext uri="{BB962C8B-B14F-4D97-AF65-F5344CB8AC3E}">
        <p14:creationId xmlns:p14="http://schemas.microsoft.com/office/powerpoint/2010/main" val="2061276624"/>
      </p:ext>
    </p:extLst>
  </p:cSld>
  <p:clrMapOvr>
    <a:masterClrMapping/>
  </p:clrMapOvr>
  <p:extLst>
    <p:ext uri="{DCECCB84-F9BA-43D5-87BE-67443E8EF086}">
      <p15:sldGuideLst xmlns:p15="http://schemas.microsoft.com/office/powerpoint/2012/main">
        <p15:guide id="1" orient="horz" pos="4092" userDrawn="1">
          <p15:clr>
            <a:srgbClr val="A4A3A4"/>
          </p15:clr>
        </p15:guide>
        <p15:guide id="3" orient="horz" pos="4682" userDrawn="1">
          <p15:clr>
            <a:srgbClr val="A4A3A4"/>
          </p15:clr>
        </p15:guide>
        <p15:guide id="4" orient="horz" pos="8356" userDrawn="1">
          <p15:clr>
            <a:srgbClr val="A4A3A4"/>
          </p15:clr>
        </p15:guide>
        <p15:guide id="5" orient="horz" pos="18290" userDrawn="1">
          <p15:clr>
            <a:srgbClr val="A4A3A4"/>
          </p15:clr>
        </p15:guide>
        <p15:guide id="6" pos="12707" userDrawn="1">
          <p15:clr>
            <a:srgbClr val="A4A3A4"/>
          </p15:clr>
        </p15:guide>
        <p15:guide id="8" orient="horz" pos="1227" userDrawn="1">
          <p15:clr>
            <a:srgbClr val="A4A3A4"/>
          </p15:clr>
        </p15:guide>
        <p15:guide id="9" pos="1224" userDrawn="1">
          <p15:clr>
            <a:srgbClr val="A4A3A4"/>
          </p15:clr>
        </p15:guide>
        <p15:guide id="10" pos="6916" userDrawn="1">
          <p15:clr>
            <a:srgbClr val="A4A3A4"/>
          </p15:clr>
        </p15:guide>
        <p15:guide id="11" pos="1428" userDrawn="1">
          <p15:clr>
            <a:srgbClr val="A4A3A4"/>
          </p15:clr>
        </p15:guide>
        <p15:guide id="12" pos="6463" userDrawn="1">
          <p15:clr>
            <a:srgbClr val="A4A3A4"/>
          </p15:clr>
        </p15:guide>
        <p15:guide id="13" pos="11725" userDrawn="1">
          <p15:clr>
            <a:srgbClr val="A4A3A4"/>
          </p15:clr>
        </p15:guide>
        <p15:guide id="14" orient="horz" pos="13527" userDrawn="1">
          <p15:clr>
            <a:srgbClr val="A4A3A4"/>
          </p15:clr>
        </p15:guide>
        <p15:guide id="15" orient="horz" pos="15614" userDrawn="1">
          <p15:clr>
            <a:srgbClr val="A4A3A4"/>
          </p15:clr>
        </p15:guide>
        <p15:guide id="17" orient="horz" pos="2214" userDrawn="1">
          <p15:clr>
            <a:srgbClr val="A4A3A4"/>
          </p15:clr>
        </p15:guide>
        <p15:guide id="18" pos="12245" userDrawn="1">
          <p15:clr>
            <a:srgbClr val="A4A3A4"/>
          </p15:clr>
        </p15:guide>
        <p15:guide id="19" orient="horz" pos="5000" userDrawn="1">
          <p15:clr>
            <a:srgbClr val="A4A3A4"/>
          </p15:clr>
        </p15:guide>
        <p15:guide id="20" orient="horz" pos="7021"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info background white">
    <p:bg>
      <p:bgPr>
        <a:solidFill>
          <a:schemeClr val="bg1"/>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8BE9B2AC-53EA-D1CA-0692-C0BFF311434F}"/>
              </a:ext>
            </a:extLst>
          </p:cNvPr>
          <p:cNvSpPr/>
          <p:nvPr userDrawn="1"/>
        </p:nvSpPr>
        <p:spPr>
          <a:xfrm>
            <a:off x="1943100" y="13265150"/>
            <a:ext cx="17495837" cy="8208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lgn="l">
              <a:spcAft>
                <a:spcPts val="400"/>
              </a:spcAft>
              <a:buSzPct val="100000"/>
              <a:buFont typeface="Wingdings" panose="05000000000000000000" pitchFamily="2" charset="2"/>
              <a:buChar char="§"/>
            </a:pPr>
            <a:endParaRPr lang="de-DE" dirty="0" err="1"/>
          </a:p>
        </p:txBody>
      </p:sp>
      <p:sp>
        <p:nvSpPr>
          <p:cNvPr id="22" name="Rechteck 21">
            <a:extLst>
              <a:ext uri="{FF2B5EF4-FFF2-40B4-BE49-F238E27FC236}">
                <a16:creationId xmlns:a16="http://schemas.microsoft.com/office/drawing/2014/main" id="{E78AD0B3-444C-1686-610F-777189939909}"/>
              </a:ext>
            </a:extLst>
          </p:cNvPr>
          <p:cNvSpPr/>
          <p:nvPr userDrawn="1"/>
        </p:nvSpPr>
        <p:spPr>
          <a:xfrm>
            <a:off x="10979150" y="15148229"/>
            <a:ext cx="8137525" cy="35905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lgn="l">
              <a:spcAft>
                <a:spcPts val="400"/>
              </a:spcAft>
              <a:buSzPct val="100000"/>
              <a:buFont typeface="Wingdings" panose="05000000000000000000" pitchFamily="2" charset="2"/>
              <a:buChar char="§"/>
            </a:pPr>
            <a:endParaRPr lang="de-DE" dirty="0" err="1"/>
          </a:p>
        </p:txBody>
      </p:sp>
      <p:sp>
        <p:nvSpPr>
          <p:cNvPr id="8" name="Rechteck 7"/>
          <p:cNvSpPr/>
          <p:nvPr userDrawn="1"/>
        </p:nvSpPr>
        <p:spPr>
          <a:xfrm>
            <a:off x="1939020" y="1947864"/>
            <a:ext cx="17499917" cy="4548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8288" indent="-268288" algn="l">
              <a:spcAft>
                <a:spcPts val="400"/>
              </a:spcAft>
              <a:buSzPct val="120000"/>
              <a:buFont typeface="Wingdings" panose="05000000000000000000" pitchFamily="2" charset="2"/>
              <a:buChar char="§"/>
            </a:pPr>
            <a:endParaRPr lang="en-GB" sz="1600" noProof="0" dirty="0"/>
          </a:p>
        </p:txBody>
      </p:sp>
      <p:pic>
        <p:nvPicPr>
          <p:cNvPr id="3" name="Grafik 2">
            <a:extLst>
              <a:ext uri="{FF2B5EF4-FFF2-40B4-BE49-F238E27FC236}">
                <a16:creationId xmlns:a16="http://schemas.microsoft.com/office/drawing/2014/main" id="{199E5157-C411-8F6A-9483-68E3D438C3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17705" y="4537906"/>
            <a:ext cx="3648432" cy="1462396"/>
          </a:xfrm>
          <a:prstGeom prst="rect">
            <a:avLst/>
          </a:prstGeom>
        </p:spPr>
      </p:pic>
      <p:sp>
        <p:nvSpPr>
          <p:cNvPr id="5" name="Titel 1">
            <a:extLst>
              <a:ext uri="{FF2B5EF4-FFF2-40B4-BE49-F238E27FC236}">
                <a16:creationId xmlns:a16="http://schemas.microsoft.com/office/drawing/2014/main" id="{3C59F361-D72E-FBF4-D781-A1B52AD06E23}"/>
              </a:ext>
            </a:extLst>
          </p:cNvPr>
          <p:cNvSpPr txBox="1">
            <a:spLocks/>
          </p:cNvSpPr>
          <p:nvPr userDrawn="1"/>
        </p:nvSpPr>
        <p:spPr>
          <a:xfrm>
            <a:off x="2266949" y="2267931"/>
            <a:ext cx="14989414" cy="1246793"/>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2800" kern="1200">
                <a:solidFill>
                  <a:schemeClr val="bg1"/>
                </a:solidFill>
                <a:latin typeface="+mj-lt"/>
                <a:ea typeface="+mj-ea"/>
                <a:cs typeface="+mj-cs"/>
              </a:defRPr>
            </a:lvl1pPr>
          </a:lstStyle>
          <a:p>
            <a:pPr>
              <a:lnSpc>
                <a:spcPts val="8800"/>
              </a:lnSpc>
            </a:pPr>
            <a:r>
              <a:rPr lang="de-DE" sz="8800" b="0" spc="-300" baseline="0" dirty="0"/>
              <a:t>In </a:t>
            </a:r>
            <a:r>
              <a:rPr lang="de-DE" sz="8800" b="0" spc="-300" baseline="0" dirty="0" err="1"/>
              <a:t>Siclilam</a:t>
            </a:r>
            <a:r>
              <a:rPr lang="de-DE" sz="8800" b="0" spc="-300" baseline="0" dirty="0"/>
              <a:t> </a:t>
            </a:r>
            <a:r>
              <a:rPr lang="de-DE" sz="8800" b="0" spc="-300" baseline="0" dirty="0" err="1"/>
              <a:t>sum</a:t>
            </a:r>
            <a:r>
              <a:rPr lang="de-DE" sz="8800" b="0" spc="-300" baseline="0" dirty="0"/>
              <a:t> </a:t>
            </a:r>
            <a:r>
              <a:rPr lang="de-DE" sz="8800" b="0" spc="-300" baseline="0" dirty="0" err="1"/>
              <a:t>inquirendi</a:t>
            </a:r>
            <a:r>
              <a:rPr lang="de-DE" sz="8800" b="0" spc="-300" baseline="0" dirty="0"/>
              <a:t> causa</a:t>
            </a:r>
          </a:p>
        </p:txBody>
      </p:sp>
      <p:sp>
        <p:nvSpPr>
          <p:cNvPr id="6" name="Titel 1">
            <a:extLst>
              <a:ext uri="{FF2B5EF4-FFF2-40B4-BE49-F238E27FC236}">
                <a16:creationId xmlns:a16="http://schemas.microsoft.com/office/drawing/2014/main" id="{6B201900-30C4-95AB-E2F1-BC6C42172AEB}"/>
              </a:ext>
            </a:extLst>
          </p:cNvPr>
          <p:cNvSpPr>
            <a:spLocks noGrp="1"/>
          </p:cNvSpPr>
          <p:nvPr userDrawn="1">
            <p:ph type="ctrTitle" hasCustomPrompt="1"/>
          </p:nvPr>
        </p:nvSpPr>
        <p:spPr>
          <a:xfrm>
            <a:off x="2264113" y="29275805"/>
            <a:ext cx="2203027" cy="432048"/>
          </a:xfrm>
          <a:prstGeom prst="rect">
            <a:avLst/>
          </a:prstGeom>
          <a:noFill/>
        </p:spPr>
        <p:txBody>
          <a:bodyPr lIns="0" tIns="0" rIns="0" anchor="t" anchorCtr="0"/>
          <a:lstStyle>
            <a:lvl1pPr>
              <a:defRPr sz="2000" b="1">
                <a:solidFill>
                  <a:schemeClr val="tx1"/>
                </a:solidFill>
              </a:defRPr>
            </a:lvl1pPr>
          </a:lstStyle>
          <a:p>
            <a:r>
              <a:rPr lang="de-DE" noProof="0" dirty="0"/>
              <a:t>www.kws.com</a:t>
            </a:r>
            <a:endParaRPr lang="en-GB" noProof="0" dirty="0"/>
          </a:p>
        </p:txBody>
      </p:sp>
      <p:sp>
        <p:nvSpPr>
          <p:cNvPr id="16" name="Titel 1">
            <a:extLst>
              <a:ext uri="{FF2B5EF4-FFF2-40B4-BE49-F238E27FC236}">
                <a16:creationId xmlns:a16="http://schemas.microsoft.com/office/drawing/2014/main" id="{AE681267-049D-BE99-80AA-13B73F2945D4}"/>
              </a:ext>
            </a:extLst>
          </p:cNvPr>
          <p:cNvSpPr txBox="1">
            <a:spLocks/>
          </p:cNvSpPr>
          <p:nvPr userDrawn="1"/>
        </p:nvSpPr>
        <p:spPr>
          <a:xfrm>
            <a:off x="2266951" y="5145190"/>
            <a:ext cx="8424862" cy="1050675"/>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2800" kern="1200">
                <a:solidFill>
                  <a:schemeClr val="bg1"/>
                </a:solidFill>
                <a:latin typeface="+mj-lt"/>
                <a:ea typeface="+mj-ea"/>
                <a:cs typeface="+mj-cs"/>
              </a:defRPr>
            </a:lvl1pPr>
          </a:lstStyle>
          <a:p>
            <a:pPr>
              <a:lnSpc>
                <a:spcPts val="8800"/>
              </a:lnSpc>
            </a:pPr>
            <a:r>
              <a:rPr lang="de-DE" sz="2400" b="0" spc="0" baseline="0" dirty="0"/>
              <a:t>Name | Date | Place</a:t>
            </a:r>
          </a:p>
        </p:txBody>
      </p:sp>
      <p:sp>
        <p:nvSpPr>
          <p:cNvPr id="20" name="Titel 1">
            <a:extLst>
              <a:ext uri="{FF2B5EF4-FFF2-40B4-BE49-F238E27FC236}">
                <a16:creationId xmlns:a16="http://schemas.microsoft.com/office/drawing/2014/main" id="{5E02A052-B947-DB01-7728-AEBB1ECFA11A}"/>
              </a:ext>
            </a:extLst>
          </p:cNvPr>
          <p:cNvSpPr txBox="1">
            <a:spLocks/>
          </p:cNvSpPr>
          <p:nvPr userDrawn="1"/>
        </p:nvSpPr>
        <p:spPr>
          <a:xfrm>
            <a:off x="2266949" y="7432675"/>
            <a:ext cx="7993063" cy="2609850"/>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4300"/>
              </a:lnSpc>
              <a:spcAft>
                <a:spcPts val="600"/>
              </a:spcAft>
            </a:pPr>
            <a:r>
              <a:rPr lang="de-DE" sz="4800" b="0" dirty="0"/>
              <a:t>Quaestiones</a:t>
            </a:r>
          </a:p>
          <a:p>
            <a:pPr>
              <a:lnSpc>
                <a:spcPts val="3400"/>
              </a:lnSpc>
            </a:pPr>
            <a:r>
              <a:rPr lang="de-DE" sz="2400" b="0" dirty="0" err="1">
                <a:solidFill>
                  <a:schemeClr val="tx1"/>
                </a:solidFill>
              </a:rPr>
              <a:t>Volecae</a:t>
            </a:r>
            <a:r>
              <a:rPr lang="de-DE" sz="2400" b="0" dirty="0">
                <a:solidFill>
                  <a:schemeClr val="tx1"/>
                </a:solidFill>
              </a:rPr>
              <a:t> </a:t>
            </a:r>
            <a:r>
              <a:rPr lang="de-DE" sz="2400" b="0" dirty="0" err="1">
                <a:solidFill>
                  <a:schemeClr val="tx1"/>
                </a:solidFill>
              </a:rPr>
              <a:t>occae</a:t>
            </a:r>
            <a:r>
              <a:rPr lang="de-DE" sz="2400" b="0" dirty="0">
                <a:solidFill>
                  <a:schemeClr val="tx1"/>
                </a:solidFill>
              </a:rPr>
              <a:t> </a:t>
            </a:r>
            <a:r>
              <a:rPr lang="de-DE" sz="2400" b="0" dirty="0" err="1">
                <a:solidFill>
                  <a:schemeClr val="tx1"/>
                </a:solidFill>
              </a:rPr>
              <a:t>prate</a:t>
            </a:r>
            <a:r>
              <a:rPr lang="de-DE" sz="2400" b="0" dirty="0">
                <a:solidFill>
                  <a:schemeClr val="tx1"/>
                </a:solidFill>
              </a:rPr>
              <a:t> </a:t>
            </a:r>
            <a:r>
              <a:rPr lang="de-DE" sz="2400" b="0" dirty="0" err="1">
                <a:solidFill>
                  <a:schemeClr val="tx1"/>
                </a:solidFill>
              </a:rPr>
              <a:t>mque</a:t>
            </a:r>
            <a:r>
              <a:rPr lang="de-DE" sz="2400" b="0" dirty="0">
                <a:solidFill>
                  <a:schemeClr val="tx1"/>
                </a:solidFill>
              </a:rPr>
              <a:t> </a:t>
            </a:r>
            <a:r>
              <a:rPr lang="de-DE" sz="2400" b="0" dirty="0" err="1">
                <a:solidFill>
                  <a:schemeClr val="tx1"/>
                </a:solidFill>
              </a:rPr>
              <a:t>nate</a:t>
            </a:r>
            <a:r>
              <a:rPr lang="de-DE" sz="2400" b="0" dirty="0">
                <a:solidFill>
                  <a:schemeClr val="tx1"/>
                </a:solidFill>
              </a:rPr>
              <a:t> </a:t>
            </a:r>
            <a:r>
              <a:rPr lang="de-DE" sz="2400" b="0" dirty="0" err="1">
                <a:solidFill>
                  <a:schemeClr val="tx1"/>
                </a:solidFill>
              </a:rPr>
              <a:t>mpos</a:t>
            </a:r>
            <a:r>
              <a:rPr lang="de-DE" sz="2400" b="0" dirty="0">
                <a:solidFill>
                  <a:schemeClr val="tx1"/>
                </a:solidFill>
              </a:rPr>
              <a:t> </a:t>
            </a:r>
            <a:r>
              <a:rPr lang="de-DE" sz="2400" b="0" dirty="0" err="1">
                <a:solidFill>
                  <a:schemeClr val="tx1"/>
                </a:solidFill>
              </a:rPr>
              <a:t>rioreium</a:t>
            </a:r>
            <a:r>
              <a:rPr lang="de-DE" sz="2400" b="0" dirty="0">
                <a:solidFill>
                  <a:schemeClr val="tx1"/>
                </a:solidFill>
              </a:rPr>
              <a:t> </a:t>
            </a:r>
            <a:r>
              <a:rPr lang="de-DE" sz="2400" b="0" dirty="0" err="1">
                <a:solidFill>
                  <a:schemeClr val="tx1"/>
                </a:solidFill>
              </a:rPr>
              <a:t>elenist</a:t>
            </a:r>
            <a:r>
              <a:rPr lang="de-DE" sz="2400" b="0" dirty="0">
                <a:solidFill>
                  <a:schemeClr val="tx1"/>
                </a:solidFill>
              </a:rPr>
              <a:t> </a:t>
            </a:r>
            <a:r>
              <a:rPr lang="de-DE" sz="2400" b="0" dirty="0" err="1">
                <a:solidFill>
                  <a:schemeClr val="tx1"/>
                </a:solidFill>
              </a:rPr>
              <a:t>magnihi</a:t>
            </a:r>
            <a:r>
              <a:rPr lang="de-DE" sz="2400" b="0" dirty="0">
                <a:solidFill>
                  <a:schemeClr val="tx1"/>
                </a:solidFill>
              </a:rPr>
              <a:t> llabore </a:t>
            </a:r>
            <a:r>
              <a:rPr lang="de-DE" sz="2400" b="0" dirty="0" err="1">
                <a:solidFill>
                  <a:schemeClr val="tx1"/>
                </a:solidFill>
              </a:rPr>
              <a:t>ped</a:t>
            </a:r>
            <a:r>
              <a:rPr lang="de-DE" sz="2400" b="0" dirty="0">
                <a:solidFill>
                  <a:schemeClr val="tx1"/>
                </a:solidFill>
              </a:rPr>
              <a:t> </a:t>
            </a:r>
            <a:r>
              <a:rPr lang="de-DE" sz="2400" b="0" dirty="0" err="1">
                <a:solidFill>
                  <a:schemeClr val="tx1"/>
                </a:solidFill>
              </a:rPr>
              <a:t>iorunt</a:t>
            </a:r>
            <a:r>
              <a:rPr lang="de-DE" sz="2400" b="0" dirty="0">
                <a:solidFill>
                  <a:schemeClr val="tx1"/>
                </a:solidFill>
              </a:rPr>
              <a:t> </a:t>
            </a:r>
            <a:r>
              <a:rPr lang="de-DE" sz="2400" b="0" dirty="0" err="1">
                <a:solidFill>
                  <a:schemeClr val="tx1"/>
                </a:solidFill>
              </a:rPr>
              <a:t>endi</a:t>
            </a:r>
            <a:r>
              <a:rPr lang="de-DE" sz="2400" b="0" dirty="0">
                <a:solidFill>
                  <a:schemeClr val="tx1"/>
                </a:solidFill>
              </a:rPr>
              <a:t> </a:t>
            </a:r>
            <a:r>
              <a:rPr lang="de-DE" sz="2400" b="0" dirty="0" err="1">
                <a:solidFill>
                  <a:schemeClr val="tx1"/>
                </a:solidFill>
              </a:rPr>
              <a:t>occum</a:t>
            </a:r>
            <a:r>
              <a:rPr lang="de-DE" sz="2400" b="0" dirty="0">
                <a:solidFill>
                  <a:schemeClr val="tx1"/>
                </a:solidFill>
              </a:rPr>
              <a:t> </a:t>
            </a:r>
            <a:r>
              <a:rPr lang="de-DE" sz="2400" b="0" dirty="0" err="1">
                <a:solidFill>
                  <a:schemeClr val="tx1"/>
                </a:solidFill>
              </a:rPr>
              <a:t>fugiantest</a:t>
            </a:r>
            <a:r>
              <a:rPr lang="de-DE" sz="2400" b="0" dirty="0">
                <a:solidFill>
                  <a:schemeClr val="tx1"/>
                </a:solidFill>
              </a:rPr>
              <a:t> </a:t>
            </a:r>
            <a:r>
              <a:rPr lang="de-DE" sz="2400" b="0" dirty="0" err="1">
                <a:solidFill>
                  <a:schemeClr val="tx1"/>
                </a:solidFill>
              </a:rPr>
              <a:t>accuptat</a:t>
            </a:r>
            <a:r>
              <a:rPr lang="de-DE" sz="2400" b="0" dirty="0">
                <a:solidFill>
                  <a:schemeClr val="tx1"/>
                </a:solidFill>
              </a:rPr>
              <a:t> </a:t>
            </a:r>
            <a:r>
              <a:rPr lang="de-DE" sz="2400" b="0" dirty="0" err="1">
                <a:solidFill>
                  <a:schemeClr val="tx1"/>
                </a:solidFill>
              </a:rPr>
              <a:t>etus</a:t>
            </a:r>
            <a:r>
              <a:rPr lang="de-DE" sz="2400" b="0" dirty="0">
                <a:solidFill>
                  <a:schemeClr val="tx1"/>
                </a:solidFill>
              </a:rPr>
              <a:t> </a:t>
            </a:r>
            <a:r>
              <a:rPr lang="de-DE" sz="2400" b="0" dirty="0" err="1">
                <a:solidFill>
                  <a:schemeClr val="tx1"/>
                </a:solidFill>
              </a:rPr>
              <a:t>event</a:t>
            </a:r>
            <a:r>
              <a:rPr lang="de-DE" sz="2400" b="0" dirty="0">
                <a:solidFill>
                  <a:schemeClr val="tx1"/>
                </a:solidFill>
              </a:rPr>
              <a:t> </a:t>
            </a:r>
            <a:r>
              <a:rPr lang="de-DE" sz="2400" b="0" dirty="0" err="1">
                <a:solidFill>
                  <a:schemeClr val="tx1"/>
                </a:solidFill>
              </a:rPr>
              <a:t>eici</a:t>
            </a:r>
            <a:r>
              <a:rPr lang="de-DE" sz="2400" b="0" dirty="0">
                <a:solidFill>
                  <a:schemeClr val="tx1"/>
                </a:solidFill>
              </a:rPr>
              <a:t> </a:t>
            </a:r>
            <a:r>
              <a:rPr lang="de-DE" sz="2400" b="0" dirty="0" err="1">
                <a:solidFill>
                  <a:schemeClr val="tx1"/>
                </a:solidFill>
              </a:rPr>
              <a:t>cuscius</a:t>
            </a:r>
            <a:r>
              <a:rPr lang="de-DE" sz="2400" b="0" dirty="0">
                <a:solidFill>
                  <a:schemeClr val="tx1"/>
                </a:solidFill>
              </a:rPr>
              <a:t> </a:t>
            </a:r>
            <a:r>
              <a:rPr lang="de-DE" sz="2400" b="0" dirty="0" err="1">
                <a:solidFill>
                  <a:schemeClr val="tx1"/>
                </a:solidFill>
              </a:rPr>
              <a:t>cienti</a:t>
            </a:r>
            <a:r>
              <a:rPr lang="de-DE" sz="2400" b="0" dirty="0">
                <a:solidFill>
                  <a:schemeClr val="tx1"/>
                </a:solidFill>
              </a:rPr>
              <a:t> </a:t>
            </a:r>
            <a:r>
              <a:rPr lang="de-DE" sz="2400" b="0" dirty="0" err="1">
                <a:solidFill>
                  <a:schemeClr val="tx1"/>
                </a:solidFill>
              </a:rPr>
              <a:t>conserum</a:t>
            </a:r>
            <a:r>
              <a:rPr lang="de-DE" sz="2400" b="0" dirty="0">
                <a:solidFill>
                  <a:schemeClr val="tx1"/>
                </a:solidFill>
              </a:rPr>
              <a:t> </a:t>
            </a:r>
            <a:r>
              <a:rPr lang="de-DE" sz="2400" b="0" dirty="0" err="1">
                <a:solidFill>
                  <a:schemeClr val="tx1"/>
                </a:solidFill>
              </a:rPr>
              <a:t>ate</a:t>
            </a:r>
            <a:r>
              <a:rPr lang="de-DE" sz="2400" b="0" dirty="0">
                <a:solidFill>
                  <a:schemeClr val="tx1"/>
                </a:solidFill>
              </a:rPr>
              <a:t> </a:t>
            </a:r>
            <a:r>
              <a:rPr lang="de-DE" sz="2400" b="0" dirty="0" err="1">
                <a:solidFill>
                  <a:schemeClr val="tx1"/>
                </a:solidFill>
              </a:rPr>
              <a:t>omnihit</a:t>
            </a:r>
            <a:r>
              <a:rPr lang="de-DE" sz="2400" b="0" dirty="0">
                <a:solidFill>
                  <a:schemeClr val="tx1"/>
                </a:solidFill>
              </a:rPr>
              <a:t>, </a:t>
            </a:r>
            <a:r>
              <a:rPr lang="de-DE" sz="2400" b="0" dirty="0" err="1">
                <a:solidFill>
                  <a:schemeClr val="tx1"/>
                </a:solidFill>
              </a:rPr>
              <a:t>coreperrum</a:t>
            </a:r>
            <a:r>
              <a:rPr lang="de-DE" sz="2400" b="0" dirty="0">
                <a:solidFill>
                  <a:schemeClr val="tx1"/>
                </a:solidFill>
              </a:rPr>
              <a:t> quos </a:t>
            </a:r>
            <a:r>
              <a:rPr lang="de-DE" sz="2400" b="0" dirty="0" err="1">
                <a:solidFill>
                  <a:schemeClr val="tx1"/>
                </a:solidFill>
              </a:rPr>
              <a:t>dolo</a:t>
            </a:r>
            <a:r>
              <a:rPr lang="de-DE" sz="2400" b="0" dirty="0">
                <a:solidFill>
                  <a:schemeClr val="tx1"/>
                </a:solidFill>
              </a:rPr>
              <a:t> </a:t>
            </a:r>
            <a:r>
              <a:rPr lang="de-DE" sz="2400" b="0" dirty="0" err="1">
                <a:solidFill>
                  <a:schemeClr val="tx1"/>
                </a:solidFill>
              </a:rPr>
              <a:t>om</a:t>
            </a:r>
            <a:r>
              <a:rPr lang="de-DE" sz="2400" b="0" dirty="0">
                <a:solidFill>
                  <a:schemeClr val="tx1"/>
                </a:solidFill>
              </a:rPr>
              <a:t> </a:t>
            </a:r>
            <a:r>
              <a:rPr lang="de-DE" sz="2400" b="0" dirty="0" err="1">
                <a:solidFill>
                  <a:schemeClr val="tx1"/>
                </a:solidFill>
              </a:rPr>
              <a:t>nisin</a:t>
            </a:r>
            <a:r>
              <a:rPr lang="de-DE" sz="2400" b="0" dirty="0">
                <a:solidFill>
                  <a:schemeClr val="tx1"/>
                </a:solidFill>
              </a:rPr>
              <a:t> et </a:t>
            </a:r>
            <a:r>
              <a:rPr lang="de-DE" sz="2400" b="0" dirty="0" err="1">
                <a:solidFill>
                  <a:schemeClr val="tx1"/>
                </a:solidFill>
              </a:rPr>
              <a:t>volum</a:t>
            </a:r>
            <a:r>
              <a:rPr lang="de-DE" sz="2400" b="0" dirty="0">
                <a:solidFill>
                  <a:schemeClr val="tx1"/>
                </a:solidFill>
              </a:rPr>
              <a:t> </a:t>
            </a:r>
            <a:r>
              <a:rPr lang="de-DE" sz="2400" b="0" dirty="0" err="1">
                <a:solidFill>
                  <a:schemeClr val="tx1"/>
                </a:solidFill>
              </a:rPr>
              <a:t>hilitiis</a:t>
            </a:r>
            <a:r>
              <a:rPr lang="de-DE" sz="2400" b="0" dirty="0">
                <a:solidFill>
                  <a:schemeClr val="tx1"/>
                </a:solidFill>
              </a:rPr>
              <a:t> </a:t>
            </a:r>
            <a:r>
              <a:rPr lang="de-DE" sz="2400" b="0" dirty="0" err="1">
                <a:solidFill>
                  <a:schemeClr val="tx1"/>
                </a:solidFill>
              </a:rPr>
              <a:t>delectum</a:t>
            </a:r>
            <a:r>
              <a:rPr lang="de-DE" sz="2400" b="0" dirty="0">
                <a:solidFill>
                  <a:schemeClr val="tx1"/>
                </a:solidFill>
              </a:rPr>
              <a:t>.</a:t>
            </a:r>
          </a:p>
        </p:txBody>
      </p:sp>
      <p:sp>
        <p:nvSpPr>
          <p:cNvPr id="4" name="Titel 1">
            <a:extLst>
              <a:ext uri="{FF2B5EF4-FFF2-40B4-BE49-F238E27FC236}">
                <a16:creationId xmlns:a16="http://schemas.microsoft.com/office/drawing/2014/main" id="{F4323A3A-E120-6CB1-CDD9-274443CD1C7B}"/>
              </a:ext>
            </a:extLst>
          </p:cNvPr>
          <p:cNvSpPr txBox="1">
            <a:spLocks/>
          </p:cNvSpPr>
          <p:nvPr userDrawn="1"/>
        </p:nvSpPr>
        <p:spPr>
          <a:xfrm>
            <a:off x="2266950" y="10529094"/>
            <a:ext cx="7993063" cy="2453416"/>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0" marR="0" lvl="0" indent="0" algn="l" defTabSz="2588026" rtl="0" eaLnBrk="1" fontAlgn="auto" latinLnBrk="0" hangingPunct="1">
              <a:lnSpc>
                <a:spcPts val="4300"/>
              </a:lnSpc>
              <a:spcBef>
                <a:spcPts val="0"/>
              </a:spcBef>
              <a:spcAft>
                <a:spcPts val="600"/>
              </a:spcAft>
              <a:buClrTx/>
              <a:buSzTx/>
              <a:buFontTx/>
              <a:buNone/>
              <a:tabLst/>
              <a:defRPr/>
            </a:pPr>
            <a:r>
              <a:rPr kumimoji="0" lang="de-DE" sz="4800" b="0" i="0" u="none" strike="noStrike" kern="1200" cap="none" spc="0" normalizeH="0" baseline="0" noProof="0" dirty="0" err="1">
                <a:ln>
                  <a:noFill/>
                </a:ln>
                <a:solidFill>
                  <a:schemeClr val="tx2"/>
                </a:solidFill>
                <a:effectLst/>
                <a:uLnTx/>
                <a:uFillTx/>
                <a:latin typeface="Arial"/>
                <a:ea typeface="+mn-ea"/>
                <a:cs typeface="+mn-cs"/>
              </a:rPr>
              <a:t>Credent</a:t>
            </a:r>
            <a:r>
              <a:rPr kumimoji="0" lang="de-DE" sz="4800" b="0" i="0" u="none" strike="noStrike" kern="1200" cap="none" spc="0" normalizeH="0" baseline="0" noProof="0" dirty="0">
                <a:ln>
                  <a:noFill/>
                </a:ln>
                <a:solidFill>
                  <a:schemeClr val="tx2"/>
                </a:solidFill>
                <a:effectLst/>
                <a:uLnTx/>
                <a:uFillTx/>
                <a:latin typeface="Arial"/>
                <a:ea typeface="+mn-ea"/>
                <a:cs typeface="+mn-cs"/>
              </a:rPr>
              <a:t> omnes</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Cojones</a:t>
            </a:r>
            <a:r>
              <a:rPr lang="de-DE" sz="2400" b="0" dirty="0">
                <a:solidFill>
                  <a:schemeClr val="tx1"/>
                </a:solidFill>
              </a:rPr>
              <a:t> </a:t>
            </a:r>
            <a:r>
              <a:rPr lang="de-DE" sz="2400" b="0" dirty="0" err="1">
                <a:solidFill>
                  <a:schemeClr val="tx1"/>
                </a:solidFill>
              </a:rPr>
              <a:t>dolut</a:t>
            </a:r>
            <a:r>
              <a:rPr lang="de-DE" sz="2400" b="0" dirty="0">
                <a:solidFill>
                  <a:schemeClr val="tx1"/>
                </a:solidFill>
              </a:rPr>
              <a:t> la et </a:t>
            </a:r>
            <a:r>
              <a:rPr lang="de-DE" sz="2400" b="0" dirty="0" err="1">
                <a:solidFill>
                  <a:schemeClr val="tx1"/>
                </a:solidFill>
              </a:rPr>
              <a:t>optatem</a:t>
            </a:r>
            <a:r>
              <a:rPr lang="de-DE" sz="2400" b="0" dirty="0">
                <a:solidFill>
                  <a:schemeClr val="tx1"/>
                </a:solidFill>
              </a:rPr>
              <a:t> </a:t>
            </a:r>
            <a:r>
              <a:rPr lang="de-DE" sz="2400" b="0" dirty="0" err="1">
                <a:solidFill>
                  <a:schemeClr val="tx1"/>
                </a:solidFill>
              </a:rPr>
              <a:t>alis</a:t>
            </a:r>
            <a:r>
              <a:rPr lang="de-DE" sz="2400" b="0" dirty="0">
                <a:solidFill>
                  <a:schemeClr val="tx1"/>
                </a:solidFill>
              </a:rPr>
              <a:t> </a:t>
            </a:r>
            <a:r>
              <a:rPr lang="de-DE" sz="2400" b="0" dirty="0" err="1">
                <a:solidFill>
                  <a:schemeClr val="tx1"/>
                </a:solidFill>
              </a:rPr>
              <a:t>deri</a:t>
            </a:r>
            <a:r>
              <a:rPr lang="de-DE" sz="2400" b="0" dirty="0">
                <a:solidFill>
                  <a:schemeClr val="tx1"/>
                </a:solidFill>
              </a:rPr>
              <a:t> </a:t>
            </a:r>
            <a:r>
              <a:rPr lang="de-DE" sz="2400" b="0" dirty="0" err="1">
                <a:solidFill>
                  <a:schemeClr val="tx1"/>
                </a:solidFill>
              </a:rPr>
              <a:t>desequod</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experio</a:t>
            </a:r>
            <a:r>
              <a:rPr lang="de-DE" sz="2400" b="0" dirty="0">
                <a:solidFill>
                  <a:schemeClr val="tx1"/>
                </a:solidFill>
              </a:rPr>
              <a:t> </a:t>
            </a:r>
            <a:r>
              <a:rPr lang="de-DE" sz="2400" b="0" dirty="0" err="1">
                <a:solidFill>
                  <a:schemeClr val="tx1"/>
                </a:solidFill>
              </a:rPr>
              <a:t>necabo</a:t>
            </a:r>
            <a:r>
              <a:rPr lang="de-DE" sz="2400" b="0" dirty="0">
                <a:solidFill>
                  <a:schemeClr val="tx1"/>
                </a:solidFill>
              </a:rPr>
              <a:t>. </a:t>
            </a:r>
            <a:r>
              <a:rPr lang="de-DE" sz="2400" b="0" dirty="0" err="1">
                <a:solidFill>
                  <a:schemeClr val="tx1"/>
                </a:solidFill>
              </a:rPr>
              <a:t>Itaquere</a:t>
            </a:r>
            <a:r>
              <a:rPr lang="de-DE" sz="2400" b="0" dirty="0">
                <a:solidFill>
                  <a:schemeClr val="tx1"/>
                </a:solidFill>
              </a:rPr>
              <a:t> </a:t>
            </a:r>
            <a:r>
              <a:rPr lang="de-DE" sz="2400" b="0" dirty="0" err="1">
                <a:solidFill>
                  <a:schemeClr val="tx1"/>
                </a:solidFill>
              </a:rPr>
              <a:t>porrum</a:t>
            </a:r>
            <a:r>
              <a:rPr lang="de-DE" sz="2400" b="0" dirty="0">
                <a:solidFill>
                  <a:schemeClr val="tx1"/>
                </a:solidFill>
              </a:rPr>
              <a:t> </a:t>
            </a:r>
            <a:r>
              <a:rPr lang="de-DE" sz="2400" b="0" dirty="0" err="1">
                <a:solidFill>
                  <a:schemeClr val="tx1"/>
                </a:solidFill>
              </a:rPr>
              <a:t>duscid</a:t>
            </a:r>
            <a:r>
              <a:rPr lang="de-DE" sz="2400" b="0" dirty="0">
                <a:solidFill>
                  <a:schemeClr val="tx1"/>
                </a:solidFill>
              </a:rPr>
              <a:t> quam </a:t>
            </a:r>
            <a:r>
              <a:rPr lang="de-DE" sz="2400" b="0" dirty="0" err="1">
                <a:solidFill>
                  <a:schemeClr val="tx1"/>
                </a:solidFill>
              </a:rPr>
              <a:t>intur</a:t>
            </a:r>
            <a:r>
              <a:rPr lang="de-DE" sz="2400" b="0" dirty="0">
                <a:solidFill>
                  <a:schemeClr val="tx1"/>
                </a:solidFill>
              </a:rPr>
              <a:t> </a:t>
            </a:r>
            <a:r>
              <a:rPr lang="de-DE" sz="2400" b="0" dirty="0" err="1">
                <a:solidFill>
                  <a:schemeClr val="tx1"/>
                </a:solidFill>
              </a:rPr>
              <a:t>adit</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odis</a:t>
            </a:r>
            <a:r>
              <a:rPr lang="de-DE" sz="2400" b="0" dirty="0">
                <a:solidFill>
                  <a:schemeClr val="tx1"/>
                </a:solidFill>
              </a:rPr>
              <a:t> </a:t>
            </a:r>
            <a:r>
              <a:rPr lang="de-DE" sz="2400" b="0" dirty="0" err="1">
                <a:solidFill>
                  <a:schemeClr val="tx1"/>
                </a:solidFill>
              </a:rPr>
              <a:t>sitatem</a:t>
            </a:r>
            <a:r>
              <a:rPr lang="de-DE" sz="2400" b="0" dirty="0">
                <a:solidFill>
                  <a:schemeClr val="tx1"/>
                </a:solidFill>
              </a:rPr>
              <a:t> </a:t>
            </a:r>
            <a:r>
              <a:rPr lang="de-DE" sz="2400" b="0" dirty="0" err="1">
                <a:solidFill>
                  <a:schemeClr val="tx1"/>
                </a:solidFill>
              </a:rPr>
              <a:t>quamus</a:t>
            </a:r>
            <a:r>
              <a:rPr lang="de-DE" sz="2400" b="0" dirty="0">
                <a:solidFill>
                  <a:schemeClr val="tx1"/>
                </a:solidFill>
              </a:rPr>
              <a:t>, ius et </a:t>
            </a:r>
            <a:r>
              <a:rPr lang="de-DE" sz="2400" b="0" dirty="0" err="1">
                <a:solidFill>
                  <a:schemeClr val="tx1"/>
                </a:solidFill>
              </a:rPr>
              <a:t>ma</a:t>
            </a:r>
            <a:r>
              <a:rPr lang="de-DE" sz="2400" b="0" dirty="0">
                <a:solidFill>
                  <a:schemeClr val="tx1"/>
                </a:solidFill>
              </a:rPr>
              <a:t> </a:t>
            </a:r>
            <a:r>
              <a:rPr lang="de-DE" sz="2400" b="0" dirty="0" err="1">
                <a:solidFill>
                  <a:schemeClr val="tx1"/>
                </a:solidFill>
              </a:rPr>
              <a:t>dolum</a:t>
            </a:r>
            <a:r>
              <a:rPr lang="de-DE" sz="2400" b="0" dirty="0">
                <a:solidFill>
                  <a:schemeClr val="tx1"/>
                </a:solidFill>
              </a:rPr>
              <a:t> et </a:t>
            </a:r>
            <a:r>
              <a:rPr lang="de-DE" sz="2400" b="0" dirty="0" err="1">
                <a:solidFill>
                  <a:schemeClr val="tx1"/>
                </a:solidFill>
              </a:rPr>
              <a:t>hari</a:t>
            </a:r>
            <a:r>
              <a:rPr lang="de-DE" sz="2400" b="0" dirty="0">
                <a:solidFill>
                  <a:schemeClr val="tx1"/>
                </a:solidFill>
              </a:rPr>
              <a:t> </a:t>
            </a:r>
            <a:r>
              <a:rPr lang="de-DE" sz="2400" b="0" dirty="0" err="1">
                <a:solidFill>
                  <a:schemeClr val="tx1"/>
                </a:solidFill>
              </a:rPr>
              <a:t>omnima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ut</a:t>
            </a:r>
            <a:r>
              <a:rPr lang="de-DE" sz="2400" b="0" dirty="0">
                <a:solidFill>
                  <a:schemeClr val="tx1"/>
                </a:solidFill>
              </a:rPr>
              <a:t> </a:t>
            </a:r>
            <a:r>
              <a:rPr lang="de-DE" sz="2400" b="0" dirty="0" err="1">
                <a:solidFill>
                  <a:schemeClr val="tx1"/>
                </a:solidFill>
              </a:rPr>
              <a:t>eatur</a:t>
            </a:r>
            <a:r>
              <a:rPr lang="de-DE" sz="2400" b="0" dirty="0">
                <a:solidFill>
                  <a:schemeClr val="tx1"/>
                </a:solidFill>
              </a:rPr>
              <a:t>.</a:t>
            </a:r>
          </a:p>
        </p:txBody>
      </p:sp>
      <p:sp>
        <p:nvSpPr>
          <p:cNvPr id="7" name="Titel 1">
            <a:extLst>
              <a:ext uri="{FF2B5EF4-FFF2-40B4-BE49-F238E27FC236}">
                <a16:creationId xmlns:a16="http://schemas.microsoft.com/office/drawing/2014/main" id="{89E7D544-C2DE-75E8-E8A4-F3738651F985}"/>
              </a:ext>
            </a:extLst>
          </p:cNvPr>
          <p:cNvSpPr txBox="1">
            <a:spLocks/>
          </p:cNvSpPr>
          <p:nvPr userDrawn="1"/>
        </p:nvSpPr>
        <p:spPr>
          <a:xfrm>
            <a:off x="2266950" y="13625438"/>
            <a:ext cx="7993063" cy="748883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0" marR="0" lvl="0" indent="0" algn="l" defTabSz="2588026" rtl="0" eaLnBrk="1" fontAlgn="auto" latinLnBrk="0" hangingPunct="1">
              <a:lnSpc>
                <a:spcPts val="4300"/>
              </a:lnSpc>
              <a:spcBef>
                <a:spcPts val="0"/>
              </a:spcBef>
              <a:spcAft>
                <a:spcPts val="600"/>
              </a:spcAft>
              <a:buClrTx/>
              <a:buSzTx/>
              <a:buFontTx/>
              <a:buNone/>
              <a:tabLst/>
              <a:defRPr/>
            </a:pPr>
            <a:r>
              <a:rPr kumimoji="0" lang="de-DE" sz="4800" b="0" i="0" u="none" strike="noStrike" kern="1200" cap="none" spc="0" normalizeH="0" baseline="0" noProof="0" dirty="0" err="1">
                <a:ln>
                  <a:noFill/>
                </a:ln>
                <a:solidFill>
                  <a:schemeClr val="tx2"/>
                </a:solidFill>
                <a:effectLst/>
                <a:uLnTx/>
                <a:uFillTx/>
                <a:latin typeface="Arial"/>
                <a:ea typeface="+mn-ea"/>
                <a:cs typeface="+mn-cs"/>
              </a:rPr>
              <a:t>Amplius</a:t>
            </a:r>
            <a:endParaRPr kumimoji="0" lang="de-DE" sz="4800" b="0" i="0" u="none" strike="noStrike" kern="1200" cap="none" spc="0" normalizeH="0" baseline="0" noProof="0" dirty="0">
              <a:ln>
                <a:noFill/>
              </a:ln>
              <a:solidFill>
                <a:schemeClr val="tx2"/>
              </a:solidFill>
              <a:effectLst/>
              <a:uLnTx/>
              <a:uFillTx/>
              <a:latin typeface="Arial"/>
              <a:ea typeface="+mn-ea"/>
              <a:cs typeface="+mn-cs"/>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Cojones</a:t>
            </a:r>
            <a:r>
              <a:rPr lang="de-DE" sz="2400" b="0" dirty="0">
                <a:solidFill>
                  <a:schemeClr val="tx1"/>
                </a:solidFill>
              </a:rPr>
              <a:t> </a:t>
            </a:r>
            <a:r>
              <a:rPr lang="de-DE" sz="2400" b="0" dirty="0" err="1">
                <a:solidFill>
                  <a:schemeClr val="tx1"/>
                </a:solidFill>
              </a:rPr>
              <a:t>dolut</a:t>
            </a:r>
            <a:r>
              <a:rPr lang="de-DE" sz="2400" b="0" dirty="0">
                <a:solidFill>
                  <a:schemeClr val="tx1"/>
                </a:solidFill>
              </a:rPr>
              <a:t> la et </a:t>
            </a:r>
            <a:r>
              <a:rPr lang="de-DE" sz="2400" b="0" dirty="0" err="1">
                <a:solidFill>
                  <a:schemeClr val="tx1"/>
                </a:solidFill>
              </a:rPr>
              <a:t>optatem</a:t>
            </a:r>
            <a:r>
              <a:rPr lang="de-DE" sz="2400" b="0" dirty="0">
                <a:solidFill>
                  <a:schemeClr val="tx1"/>
                </a:solidFill>
              </a:rPr>
              <a:t> </a:t>
            </a:r>
            <a:r>
              <a:rPr lang="de-DE" sz="2400" b="0" dirty="0" err="1">
                <a:solidFill>
                  <a:schemeClr val="tx1"/>
                </a:solidFill>
              </a:rPr>
              <a:t>alis</a:t>
            </a:r>
            <a:r>
              <a:rPr lang="de-DE" sz="2400" b="0" dirty="0">
                <a:solidFill>
                  <a:schemeClr val="tx1"/>
                </a:solidFill>
              </a:rPr>
              <a:t> </a:t>
            </a:r>
            <a:r>
              <a:rPr lang="de-DE" sz="2400" b="0" dirty="0" err="1">
                <a:solidFill>
                  <a:schemeClr val="tx1"/>
                </a:solidFill>
              </a:rPr>
              <a:t>deri</a:t>
            </a:r>
            <a:r>
              <a:rPr lang="de-DE" sz="2400" b="0" dirty="0">
                <a:solidFill>
                  <a:schemeClr val="tx1"/>
                </a:solidFill>
              </a:rPr>
              <a:t> </a:t>
            </a:r>
            <a:r>
              <a:rPr lang="de-DE" sz="2400" b="0" dirty="0" err="1">
                <a:solidFill>
                  <a:schemeClr val="tx1"/>
                </a:solidFill>
              </a:rPr>
              <a:t>desequod</a:t>
            </a:r>
            <a:r>
              <a:rPr lang="de-DE" sz="2400" b="0" dirty="0">
                <a:solidFill>
                  <a:schemeClr val="tx1"/>
                </a:solidFill>
              </a:rPr>
              <a:t> </a:t>
            </a:r>
            <a:r>
              <a:rPr lang="de-DE" sz="2400" b="0" dirty="0" err="1">
                <a:solidFill>
                  <a:schemeClr val="tx1"/>
                </a:solidFill>
              </a:rPr>
              <a:t>experio</a:t>
            </a:r>
            <a:r>
              <a:rPr lang="de-DE" sz="2400" b="0" dirty="0">
                <a:solidFill>
                  <a:schemeClr val="tx1"/>
                </a:solidFill>
              </a:rPr>
              <a:t> </a:t>
            </a:r>
            <a:r>
              <a:rPr lang="de-DE" sz="2400" b="0" dirty="0" err="1">
                <a:solidFill>
                  <a:schemeClr val="tx1"/>
                </a:solidFill>
              </a:rPr>
              <a:t>necabo</a:t>
            </a:r>
            <a:r>
              <a:rPr lang="de-DE" sz="2400" b="0" dirty="0">
                <a:solidFill>
                  <a:schemeClr val="tx1"/>
                </a:solidFill>
              </a:rPr>
              <a:t>. </a:t>
            </a:r>
            <a:r>
              <a:rPr lang="de-DE" sz="2400" b="0" dirty="0" err="1">
                <a:solidFill>
                  <a:schemeClr val="tx1"/>
                </a:solidFill>
              </a:rPr>
              <a:t>Itaquere</a:t>
            </a:r>
            <a:r>
              <a:rPr lang="de-DE" sz="2400" b="0" dirty="0">
                <a:solidFill>
                  <a:schemeClr val="tx1"/>
                </a:solidFill>
              </a:rPr>
              <a:t> </a:t>
            </a:r>
            <a:r>
              <a:rPr lang="de-DE" sz="2400" b="0" dirty="0" err="1">
                <a:solidFill>
                  <a:schemeClr val="tx1"/>
                </a:solidFill>
              </a:rPr>
              <a:t>porrum</a:t>
            </a:r>
            <a:r>
              <a:rPr lang="de-DE" sz="2400" b="0" dirty="0">
                <a:solidFill>
                  <a:schemeClr val="tx1"/>
                </a:solidFill>
              </a:rPr>
              <a:t> </a:t>
            </a:r>
            <a:r>
              <a:rPr lang="de-DE" sz="2400" b="0" dirty="0" err="1">
                <a:solidFill>
                  <a:schemeClr val="tx1"/>
                </a:solidFill>
              </a:rPr>
              <a:t>duscid</a:t>
            </a:r>
            <a:r>
              <a:rPr lang="de-DE" sz="2400" b="0" dirty="0">
                <a:solidFill>
                  <a:schemeClr val="tx1"/>
                </a:solidFill>
              </a:rPr>
              <a:t> quam </a:t>
            </a:r>
            <a:r>
              <a:rPr lang="de-DE" sz="2400" b="0" dirty="0" err="1">
                <a:solidFill>
                  <a:schemeClr val="tx1"/>
                </a:solidFill>
              </a:rPr>
              <a:t>intur</a:t>
            </a:r>
            <a:r>
              <a:rPr lang="de-DE" sz="2400" b="0" dirty="0">
                <a:solidFill>
                  <a:schemeClr val="tx1"/>
                </a:solidFill>
              </a:rPr>
              <a:t> </a:t>
            </a:r>
            <a:r>
              <a:rPr lang="de-DE" sz="2400" b="0" dirty="0" err="1">
                <a:solidFill>
                  <a:schemeClr val="tx1"/>
                </a:solidFill>
              </a:rPr>
              <a:t>adit</a:t>
            </a:r>
            <a:r>
              <a:rPr lang="de-DE" sz="2400" b="0" dirty="0">
                <a:solidFill>
                  <a:schemeClr val="tx1"/>
                </a:solidFill>
              </a:rPr>
              <a:t> </a:t>
            </a:r>
            <a:r>
              <a:rPr lang="de-DE" sz="2400" b="0" dirty="0" err="1">
                <a:solidFill>
                  <a:schemeClr val="tx1"/>
                </a:solidFill>
              </a:rPr>
              <a:t>odis</a:t>
            </a:r>
            <a:r>
              <a:rPr lang="de-DE" sz="2400" b="0" dirty="0">
                <a:solidFill>
                  <a:schemeClr val="tx1"/>
                </a:solidFill>
              </a:rPr>
              <a:t> </a:t>
            </a:r>
            <a:r>
              <a:rPr lang="de-DE" sz="2400" b="0" dirty="0" err="1">
                <a:solidFill>
                  <a:schemeClr val="tx1"/>
                </a:solidFill>
              </a:rPr>
              <a:t>sitatem</a:t>
            </a:r>
            <a:r>
              <a:rPr lang="de-DE" sz="2400" b="0" dirty="0">
                <a:solidFill>
                  <a:schemeClr val="tx1"/>
                </a:solidFill>
              </a:rPr>
              <a:t> </a:t>
            </a:r>
            <a:r>
              <a:rPr lang="de-DE" sz="2400" b="0" dirty="0" err="1">
                <a:solidFill>
                  <a:schemeClr val="tx1"/>
                </a:solidFill>
              </a:rPr>
              <a:t>quamus</a:t>
            </a:r>
            <a:r>
              <a:rPr lang="de-DE" sz="2400" b="0" dirty="0">
                <a:solidFill>
                  <a:schemeClr val="tx1"/>
                </a:solidFill>
              </a:rPr>
              <a:t>, ius et </a:t>
            </a:r>
            <a:r>
              <a:rPr lang="de-DE" sz="2400" b="0" dirty="0" err="1">
                <a:solidFill>
                  <a:schemeClr val="tx1"/>
                </a:solidFill>
              </a:rPr>
              <a:t>ma</a:t>
            </a:r>
            <a:r>
              <a:rPr lang="de-DE" sz="2400" b="0" dirty="0">
                <a:solidFill>
                  <a:schemeClr val="tx1"/>
                </a:solidFill>
              </a:rPr>
              <a:t> </a:t>
            </a:r>
            <a:r>
              <a:rPr lang="de-DE" sz="2400" b="0" dirty="0" err="1">
                <a:solidFill>
                  <a:schemeClr val="tx1"/>
                </a:solidFill>
              </a:rPr>
              <a:t>dolum</a:t>
            </a:r>
            <a:r>
              <a:rPr lang="de-DE" sz="2400" b="0" dirty="0">
                <a:solidFill>
                  <a:schemeClr val="tx1"/>
                </a:solidFill>
              </a:rPr>
              <a:t> et </a:t>
            </a:r>
            <a:r>
              <a:rPr lang="de-DE" sz="2400" b="0" dirty="0" err="1">
                <a:solidFill>
                  <a:schemeClr val="tx1"/>
                </a:solidFill>
              </a:rPr>
              <a:t>hari</a:t>
            </a:r>
            <a:r>
              <a:rPr lang="de-DE" sz="2400" b="0" dirty="0">
                <a:solidFill>
                  <a:schemeClr val="tx1"/>
                </a:solidFill>
              </a:rPr>
              <a:t> </a:t>
            </a:r>
            <a:r>
              <a:rPr lang="de-DE" sz="2400" b="0" dirty="0" err="1">
                <a:solidFill>
                  <a:schemeClr val="tx1"/>
                </a:solidFill>
              </a:rPr>
              <a:t>omnima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ut</a:t>
            </a:r>
            <a:r>
              <a:rPr lang="de-DE" sz="2400" b="0" dirty="0">
                <a:solidFill>
                  <a:schemeClr val="tx1"/>
                </a:solidFill>
              </a:rPr>
              <a:t> </a:t>
            </a:r>
            <a:r>
              <a:rPr lang="de-DE" sz="2400" b="0" dirty="0" err="1">
                <a:solidFill>
                  <a:schemeClr val="tx1"/>
                </a:solidFill>
              </a:rPr>
              <a:t>eatur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Lorem</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a:solidFill>
                  <a:schemeClr val="tx1"/>
                </a:solidFill>
              </a:rPr>
              <a:t>Ipsum</a:t>
            </a:r>
          </a:p>
          <a:p>
            <a:pPr marL="363538" indent="-363538">
              <a:lnSpc>
                <a:spcPts val="3400"/>
              </a:lnSpc>
              <a:buClr>
                <a:schemeClr val="accent1"/>
              </a:buClr>
              <a:buSzPct val="120000"/>
              <a:buFont typeface="Wingdings" panose="05000000000000000000" pitchFamily="2" charset="2"/>
              <a:buChar char="§"/>
            </a:pPr>
            <a:endParaRPr lang="de-DE" sz="2400" b="0" dirty="0">
              <a:solidFill>
                <a:schemeClr val="tx1"/>
              </a:solidFill>
            </a:endParaRPr>
          </a:p>
          <a:p>
            <a:pPr marL="0" indent="0">
              <a:lnSpc>
                <a:spcPts val="3400"/>
              </a:lnSpc>
              <a:buClr>
                <a:schemeClr val="accent1"/>
              </a:buClr>
              <a:buSzPct val="120000"/>
              <a:buFont typeface="Wingdings" panose="05000000000000000000" pitchFamily="2" charset="2"/>
              <a:buNone/>
            </a:pPr>
            <a:endParaRPr lang="de-DE" sz="2400" b="0" dirty="0">
              <a:solidFill>
                <a:schemeClr val="tx1"/>
              </a:solidFill>
            </a:endParaRPr>
          </a:p>
        </p:txBody>
      </p:sp>
      <p:graphicFrame>
        <p:nvGraphicFramePr>
          <p:cNvPr id="13" name="Diagramm 12">
            <a:extLst>
              <a:ext uri="{FF2B5EF4-FFF2-40B4-BE49-F238E27FC236}">
                <a16:creationId xmlns:a16="http://schemas.microsoft.com/office/drawing/2014/main" id="{2C2CF1B0-86A4-643F-415E-DBC8C01E3A6B}"/>
              </a:ext>
            </a:extLst>
          </p:cNvPr>
          <p:cNvGraphicFramePr/>
          <p:nvPr userDrawn="1">
            <p:extLst>
              <p:ext uri="{D42A27DB-BD31-4B8C-83A1-F6EECF244321}">
                <p14:modId xmlns:p14="http://schemas.microsoft.com/office/powerpoint/2010/main" val="4014302424"/>
              </p:ext>
            </p:extLst>
          </p:nvPr>
        </p:nvGraphicFramePr>
        <p:xfrm>
          <a:off x="11180411" y="15148128"/>
          <a:ext cx="2756016" cy="3374548"/>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el 1">
            <a:extLst>
              <a:ext uri="{FF2B5EF4-FFF2-40B4-BE49-F238E27FC236}">
                <a16:creationId xmlns:a16="http://schemas.microsoft.com/office/drawing/2014/main" id="{95140759-6F06-B42B-0E56-45714E9A9DF4}"/>
              </a:ext>
            </a:extLst>
          </p:cNvPr>
          <p:cNvSpPr txBox="1">
            <a:spLocks/>
          </p:cNvSpPr>
          <p:nvPr userDrawn="1"/>
        </p:nvSpPr>
        <p:spPr>
          <a:xfrm>
            <a:off x="10691813" y="8050213"/>
            <a:ext cx="7984374" cy="209107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3400"/>
              </a:lnSpc>
            </a:pPr>
            <a:r>
              <a:rPr lang="de-DE" sz="2400" b="0" dirty="0" err="1">
                <a:solidFill>
                  <a:schemeClr val="tx1"/>
                </a:solidFill>
              </a:rPr>
              <a:t>Volecae</a:t>
            </a:r>
            <a:r>
              <a:rPr lang="de-DE" sz="2400" b="0" dirty="0">
                <a:solidFill>
                  <a:schemeClr val="tx1"/>
                </a:solidFill>
              </a:rPr>
              <a:t> </a:t>
            </a:r>
            <a:r>
              <a:rPr lang="de-DE" sz="2400" b="0" dirty="0" err="1">
                <a:solidFill>
                  <a:schemeClr val="tx1"/>
                </a:solidFill>
              </a:rPr>
              <a:t>occae</a:t>
            </a:r>
            <a:r>
              <a:rPr lang="de-DE" sz="2400" b="0" dirty="0">
                <a:solidFill>
                  <a:schemeClr val="tx1"/>
                </a:solidFill>
              </a:rPr>
              <a:t> </a:t>
            </a:r>
            <a:r>
              <a:rPr lang="de-DE" sz="2400" b="0" dirty="0" err="1">
                <a:solidFill>
                  <a:schemeClr val="tx1"/>
                </a:solidFill>
              </a:rPr>
              <a:t>prate</a:t>
            </a:r>
            <a:r>
              <a:rPr lang="de-DE" sz="2400" b="0" dirty="0">
                <a:solidFill>
                  <a:schemeClr val="tx1"/>
                </a:solidFill>
              </a:rPr>
              <a:t> </a:t>
            </a:r>
            <a:r>
              <a:rPr lang="de-DE" sz="2400" b="0" dirty="0" err="1">
                <a:solidFill>
                  <a:schemeClr val="tx1"/>
                </a:solidFill>
              </a:rPr>
              <a:t>mque</a:t>
            </a:r>
            <a:r>
              <a:rPr lang="de-DE" sz="2400" b="0" dirty="0">
                <a:solidFill>
                  <a:schemeClr val="tx1"/>
                </a:solidFill>
              </a:rPr>
              <a:t> </a:t>
            </a:r>
            <a:r>
              <a:rPr lang="de-DE" sz="2400" b="0" dirty="0" err="1">
                <a:solidFill>
                  <a:schemeClr val="tx1"/>
                </a:solidFill>
              </a:rPr>
              <a:t>nate</a:t>
            </a:r>
            <a:r>
              <a:rPr lang="de-DE" sz="2400" b="0" dirty="0">
                <a:solidFill>
                  <a:schemeClr val="tx1"/>
                </a:solidFill>
              </a:rPr>
              <a:t> </a:t>
            </a:r>
            <a:r>
              <a:rPr lang="de-DE" sz="2400" b="0" dirty="0" err="1">
                <a:solidFill>
                  <a:schemeClr val="tx1"/>
                </a:solidFill>
              </a:rPr>
              <a:t>mpos</a:t>
            </a:r>
            <a:r>
              <a:rPr lang="de-DE" sz="2400" b="0" dirty="0">
                <a:solidFill>
                  <a:schemeClr val="tx1"/>
                </a:solidFill>
              </a:rPr>
              <a:t> </a:t>
            </a:r>
            <a:r>
              <a:rPr lang="de-DE" sz="2400" b="0" dirty="0" err="1">
                <a:solidFill>
                  <a:schemeClr val="tx1"/>
                </a:solidFill>
              </a:rPr>
              <a:t>rioreium</a:t>
            </a:r>
            <a:r>
              <a:rPr lang="de-DE" sz="2400" b="0" dirty="0">
                <a:solidFill>
                  <a:schemeClr val="tx1"/>
                </a:solidFill>
              </a:rPr>
              <a:t> </a:t>
            </a:r>
            <a:r>
              <a:rPr lang="de-DE" sz="2400" b="0" dirty="0" err="1">
                <a:solidFill>
                  <a:schemeClr val="tx1"/>
                </a:solidFill>
              </a:rPr>
              <a:t>elenist</a:t>
            </a:r>
            <a:r>
              <a:rPr lang="de-DE" sz="2400" b="0" dirty="0">
                <a:solidFill>
                  <a:schemeClr val="tx1"/>
                </a:solidFill>
              </a:rPr>
              <a:t> </a:t>
            </a:r>
            <a:r>
              <a:rPr lang="de-DE" sz="2400" b="0" dirty="0" err="1">
                <a:solidFill>
                  <a:schemeClr val="tx1"/>
                </a:solidFill>
              </a:rPr>
              <a:t>magnihi</a:t>
            </a:r>
            <a:r>
              <a:rPr lang="de-DE" sz="2400" b="0" dirty="0">
                <a:solidFill>
                  <a:schemeClr val="tx1"/>
                </a:solidFill>
              </a:rPr>
              <a:t> llabore </a:t>
            </a:r>
            <a:r>
              <a:rPr lang="de-DE" sz="2400" b="0" dirty="0" err="1">
                <a:solidFill>
                  <a:schemeClr val="tx1"/>
                </a:solidFill>
              </a:rPr>
              <a:t>ped</a:t>
            </a:r>
            <a:r>
              <a:rPr lang="de-DE" sz="2400" b="0" dirty="0">
                <a:solidFill>
                  <a:schemeClr val="tx1"/>
                </a:solidFill>
              </a:rPr>
              <a:t> </a:t>
            </a:r>
            <a:r>
              <a:rPr lang="de-DE" sz="2400" b="0" dirty="0" err="1">
                <a:solidFill>
                  <a:schemeClr val="tx1"/>
                </a:solidFill>
              </a:rPr>
              <a:t>iorunt</a:t>
            </a:r>
            <a:r>
              <a:rPr lang="de-DE" sz="2400" b="0" dirty="0">
                <a:solidFill>
                  <a:schemeClr val="tx1"/>
                </a:solidFill>
              </a:rPr>
              <a:t> </a:t>
            </a:r>
            <a:r>
              <a:rPr lang="de-DE" sz="2400" b="0" dirty="0" err="1">
                <a:solidFill>
                  <a:schemeClr val="tx1"/>
                </a:solidFill>
              </a:rPr>
              <a:t>endi</a:t>
            </a:r>
            <a:r>
              <a:rPr lang="de-DE" sz="2400" b="0" dirty="0">
                <a:solidFill>
                  <a:schemeClr val="tx1"/>
                </a:solidFill>
              </a:rPr>
              <a:t> </a:t>
            </a:r>
            <a:r>
              <a:rPr lang="de-DE" sz="2400" b="0" dirty="0" err="1">
                <a:solidFill>
                  <a:schemeClr val="tx1"/>
                </a:solidFill>
              </a:rPr>
              <a:t>occum</a:t>
            </a:r>
            <a:r>
              <a:rPr lang="de-DE" sz="2400" b="0" dirty="0">
                <a:solidFill>
                  <a:schemeClr val="tx1"/>
                </a:solidFill>
              </a:rPr>
              <a:t> </a:t>
            </a:r>
            <a:r>
              <a:rPr lang="de-DE" sz="2400" b="0" dirty="0" err="1">
                <a:solidFill>
                  <a:schemeClr val="tx1"/>
                </a:solidFill>
              </a:rPr>
              <a:t>fugiantest</a:t>
            </a:r>
            <a:r>
              <a:rPr lang="de-DE" sz="2400" b="0" dirty="0">
                <a:solidFill>
                  <a:schemeClr val="tx1"/>
                </a:solidFill>
              </a:rPr>
              <a:t> </a:t>
            </a:r>
            <a:r>
              <a:rPr lang="de-DE" sz="2400" b="0" dirty="0" err="1">
                <a:solidFill>
                  <a:schemeClr val="tx1"/>
                </a:solidFill>
              </a:rPr>
              <a:t>accuptat</a:t>
            </a:r>
            <a:r>
              <a:rPr lang="de-DE" sz="2400" b="0" dirty="0">
                <a:solidFill>
                  <a:schemeClr val="tx1"/>
                </a:solidFill>
              </a:rPr>
              <a:t> </a:t>
            </a:r>
            <a:r>
              <a:rPr lang="de-DE" sz="2400" b="0" dirty="0" err="1">
                <a:solidFill>
                  <a:schemeClr val="tx1"/>
                </a:solidFill>
              </a:rPr>
              <a:t>etus</a:t>
            </a:r>
            <a:r>
              <a:rPr lang="de-DE" sz="2400" b="0" dirty="0">
                <a:solidFill>
                  <a:schemeClr val="tx1"/>
                </a:solidFill>
              </a:rPr>
              <a:t> </a:t>
            </a:r>
            <a:r>
              <a:rPr lang="de-DE" sz="2400" b="0" dirty="0" err="1">
                <a:solidFill>
                  <a:schemeClr val="tx1"/>
                </a:solidFill>
              </a:rPr>
              <a:t>event</a:t>
            </a:r>
            <a:r>
              <a:rPr lang="de-DE" sz="2400" b="0" dirty="0">
                <a:solidFill>
                  <a:schemeClr val="tx1"/>
                </a:solidFill>
              </a:rPr>
              <a:t> </a:t>
            </a:r>
            <a:r>
              <a:rPr lang="de-DE" sz="2400" b="0" dirty="0" err="1">
                <a:solidFill>
                  <a:schemeClr val="tx1"/>
                </a:solidFill>
              </a:rPr>
              <a:t>eici</a:t>
            </a:r>
            <a:r>
              <a:rPr lang="de-DE" sz="2400" b="0" dirty="0">
                <a:solidFill>
                  <a:schemeClr val="tx1"/>
                </a:solidFill>
              </a:rPr>
              <a:t> </a:t>
            </a:r>
            <a:r>
              <a:rPr lang="de-DE" sz="2400" b="0" dirty="0" err="1">
                <a:solidFill>
                  <a:schemeClr val="tx1"/>
                </a:solidFill>
              </a:rPr>
              <a:t>cuscius</a:t>
            </a:r>
            <a:r>
              <a:rPr lang="de-DE" sz="2400" b="0" dirty="0">
                <a:solidFill>
                  <a:schemeClr val="tx1"/>
                </a:solidFill>
              </a:rPr>
              <a:t> </a:t>
            </a:r>
            <a:r>
              <a:rPr lang="de-DE" sz="2400" b="0" dirty="0" err="1">
                <a:solidFill>
                  <a:schemeClr val="tx1"/>
                </a:solidFill>
              </a:rPr>
              <a:t>cienti</a:t>
            </a:r>
            <a:r>
              <a:rPr lang="de-DE" sz="2400" b="0" dirty="0">
                <a:solidFill>
                  <a:schemeClr val="tx1"/>
                </a:solidFill>
              </a:rPr>
              <a:t> </a:t>
            </a:r>
            <a:r>
              <a:rPr lang="de-DE" sz="2400" b="0" dirty="0" err="1">
                <a:solidFill>
                  <a:schemeClr val="tx1"/>
                </a:solidFill>
              </a:rPr>
              <a:t>conserum</a:t>
            </a:r>
            <a:r>
              <a:rPr lang="de-DE" sz="2400" b="0" dirty="0">
                <a:solidFill>
                  <a:schemeClr val="tx1"/>
                </a:solidFill>
              </a:rPr>
              <a:t> </a:t>
            </a:r>
            <a:r>
              <a:rPr lang="de-DE" sz="2400" b="0" dirty="0" err="1">
                <a:solidFill>
                  <a:schemeClr val="tx1"/>
                </a:solidFill>
              </a:rPr>
              <a:t>ate</a:t>
            </a:r>
            <a:r>
              <a:rPr lang="de-DE" sz="2400" b="0" dirty="0">
                <a:solidFill>
                  <a:schemeClr val="tx1"/>
                </a:solidFill>
              </a:rPr>
              <a:t> </a:t>
            </a:r>
            <a:r>
              <a:rPr lang="de-DE" sz="2400" b="0" dirty="0" err="1">
                <a:solidFill>
                  <a:schemeClr val="tx1"/>
                </a:solidFill>
              </a:rPr>
              <a:t>omnihit</a:t>
            </a:r>
            <a:r>
              <a:rPr lang="de-DE" sz="2400" b="0" dirty="0">
                <a:solidFill>
                  <a:schemeClr val="tx1"/>
                </a:solidFill>
              </a:rPr>
              <a:t>, </a:t>
            </a:r>
            <a:r>
              <a:rPr lang="de-DE" sz="2400" b="0" dirty="0" err="1">
                <a:solidFill>
                  <a:schemeClr val="tx1"/>
                </a:solidFill>
              </a:rPr>
              <a:t>coreperrum</a:t>
            </a:r>
            <a:r>
              <a:rPr lang="de-DE" sz="2400" b="0" dirty="0">
                <a:solidFill>
                  <a:schemeClr val="tx1"/>
                </a:solidFill>
              </a:rPr>
              <a:t> quos </a:t>
            </a:r>
            <a:r>
              <a:rPr lang="de-DE" sz="2400" b="0" dirty="0" err="1">
                <a:solidFill>
                  <a:schemeClr val="tx1"/>
                </a:solidFill>
              </a:rPr>
              <a:t>dolo</a:t>
            </a:r>
            <a:r>
              <a:rPr lang="de-DE" sz="2400" b="0" dirty="0">
                <a:solidFill>
                  <a:schemeClr val="tx1"/>
                </a:solidFill>
              </a:rPr>
              <a:t> </a:t>
            </a:r>
            <a:r>
              <a:rPr lang="de-DE" sz="2400" b="0" dirty="0" err="1">
                <a:solidFill>
                  <a:schemeClr val="tx1"/>
                </a:solidFill>
              </a:rPr>
              <a:t>om</a:t>
            </a:r>
            <a:r>
              <a:rPr lang="de-DE" sz="2400" b="0" dirty="0">
                <a:solidFill>
                  <a:schemeClr val="tx1"/>
                </a:solidFill>
              </a:rPr>
              <a:t> </a:t>
            </a:r>
            <a:r>
              <a:rPr lang="de-DE" sz="2400" b="0" dirty="0" err="1">
                <a:solidFill>
                  <a:schemeClr val="tx1"/>
                </a:solidFill>
              </a:rPr>
              <a:t>nisin</a:t>
            </a:r>
            <a:r>
              <a:rPr lang="de-DE" sz="2400" b="0" dirty="0">
                <a:solidFill>
                  <a:schemeClr val="tx1"/>
                </a:solidFill>
              </a:rPr>
              <a:t> et </a:t>
            </a:r>
            <a:r>
              <a:rPr lang="de-DE" sz="2400" b="0" dirty="0" err="1">
                <a:solidFill>
                  <a:schemeClr val="tx1"/>
                </a:solidFill>
              </a:rPr>
              <a:t>volum</a:t>
            </a:r>
            <a:r>
              <a:rPr lang="de-DE" sz="2400" b="0" dirty="0">
                <a:solidFill>
                  <a:schemeClr val="tx1"/>
                </a:solidFill>
              </a:rPr>
              <a:t> </a:t>
            </a:r>
            <a:r>
              <a:rPr lang="de-DE" sz="2400" b="0" dirty="0" err="1">
                <a:solidFill>
                  <a:schemeClr val="tx1"/>
                </a:solidFill>
              </a:rPr>
              <a:t>hilitiis</a:t>
            </a:r>
            <a:r>
              <a:rPr lang="de-DE" sz="2400" b="0" dirty="0">
                <a:solidFill>
                  <a:schemeClr val="tx1"/>
                </a:solidFill>
              </a:rPr>
              <a:t> </a:t>
            </a:r>
            <a:r>
              <a:rPr lang="de-DE" sz="2400" b="0" dirty="0" err="1">
                <a:solidFill>
                  <a:schemeClr val="tx1"/>
                </a:solidFill>
              </a:rPr>
              <a:t>delectum</a:t>
            </a:r>
            <a:r>
              <a:rPr lang="de-DE" sz="2400" b="0" dirty="0">
                <a:solidFill>
                  <a:schemeClr val="tx1"/>
                </a:solidFill>
              </a:rPr>
              <a:t>.</a:t>
            </a:r>
          </a:p>
        </p:txBody>
      </p:sp>
      <p:sp>
        <p:nvSpPr>
          <p:cNvPr id="15" name="Titel 1">
            <a:extLst>
              <a:ext uri="{FF2B5EF4-FFF2-40B4-BE49-F238E27FC236}">
                <a16:creationId xmlns:a16="http://schemas.microsoft.com/office/drawing/2014/main" id="{4E7B7536-D6AA-EA1E-F314-83AD7C14977F}"/>
              </a:ext>
            </a:extLst>
          </p:cNvPr>
          <p:cNvSpPr txBox="1">
            <a:spLocks/>
          </p:cNvSpPr>
          <p:nvPr userDrawn="1"/>
        </p:nvSpPr>
        <p:spPr>
          <a:xfrm>
            <a:off x="10691812" y="11152654"/>
            <a:ext cx="8747127" cy="2112496"/>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Cojones</a:t>
            </a:r>
            <a:r>
              <a:rPr lang="de-DE" sz="2400" b="0" dirty="0">
                <a:solidFill>
                  <a:schemeClr val="tx1"/>
                </a:solidFill>
              </a:rPr>
              <a:t> </a:t>
            </a:r>
            <a:r>
              <a:rPr lang="de-DE" sz="2400" b="0" dirty="0" err="1">
                <a:solidFill>
                  <a:schemeClr val="tx1"/>
                </a:solidFill>
              </a:rPr>
              <a:t>dolut</a:t>
            </a:r>
            <a:r>
              <a:rPr lang="de-DE" sz="2400" b="0" dirty="0">
                <a:solidFill>
                  <a:schemeClr val="tx1"/>
                </a:solidFill>
              </a:rPr>
              <a:t> la et </a:t>
            </a:r>
            <a:r>
              <a:rPr lang="de-DE" sz="2400" b="0" dirty="0" err="1">
                <a:solidFill>
                  <a:schemeClr val="tx1"/>
                </a:solidFill>
              </a:rPr>
              <a:t>optatem</a:t>
            </a:r>
            <a:r>
              <a:rPr lang="de-DE" sz="2400" b="0" dirty="0">
                <a:solidFill>
                  <a:schemeClr val="tx1"/>
                </a:solidFill>
              </a:rPr>
              <a:t> </a:t>
            </a:r>
            <a:r>
              <a:rPr lang="de-DE" sz="2400" b="0" dirty="0" err="1">
                <a:solidFill>
                  <a:schemeClr val="tx1"/>
                </a:solidFill>
              </a:rPr>
              <a:t>alis</a:t>
            </a:r>
            <a:r>
              <a:rPr lang="de-DE" sz="2400" b="0" dirty="0">
                <a:solidFill>
                  <a:schemeClr val="tx1"/>
                </a:solidFill>
              </a:rPr>
              <a:t> </a:t>
            </a:r>
            <a:r>
              <a:rPr lang="de-DE" sz="2400" b="0" dirty="0" err="1">
                <a:solidFill>
                  <a:schemeClr val="tx1"/>
                </a:solidFill>
              </a:rPr>
              <a:t>deri</a:t>
            </a:r>
            <a:r>
              <a:rPr lang="de-DE" sz="2400" b="0" dirty="0">
                <a:solidFill>
                  <a:schemeClr val="tx1"/>
                </a:solidFill>
              </a:rPr>
              <a:t> </a:t>
            </a:r>
            <a:r>
              <a:rPr lang="de-DE" sz="2400" b="0" dirty="0" err="1">
                <a:solidFill>
                  <a:schemeClr val="tx1"/>
                </a:solidFill>
              </a:rPr>
              <a:t>desequod</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experio</a:t>
            </a:r>
            <a:r>
              <a:rPr lang="de-DE" sz="2400" b="0" dirty="0">
                <a:solidFill>
                  <a:schemeClr val="tx1"/>
                </a:solidFill>
              </a:rPr>
              <a:t> </a:t>
            </a:r>
            <a:r>
              <a:rPr lang="de-DE" sz="2400" b="0" dirty="0" err="1">
                <a:solidFill>
                  <a:schemeClr val="tx1"/>
                </a:solidFill>
              </a:rPr>
              <a:t>necabo</a:t>
            </a:r>
            <a:r>
              <a:rPr lang="de-DE" sz="2400" b="0" dirty="0">
                <a:solidFill>
                  <a:schemeClr val="tx1"/>
                </a:solidFill>
              </a:rPr>
              <a:t>. </a:t>
            </a:r>
            <a:r>
              <a:rPr lang="de-DE" sz="2400" b="0" dirty="0" err="1">
                <a:solidFill>
                  <a:schemeClr val="tx1"/>
                </a:solidFill>
              </a:rPr>
              <a:t>Itaquere</a:t>
            </a:r>
            <a:r>
              <a:rPr lang="de-DE" sz="2400" b="0" dirty="0">
                <a:solidFill>
                  <a:schemeClr val="tx1"/>
                </a:solidFill>
              </a:rPr>
              <a:t> </a:t>
            </a:r>
            <a:r>
              <a:rPr lang="de-DE" sz="2400" b="0" dirty="0" err="1">
                <a:solidFill>
                  <a:schemeClr val="tx1"/>
                </a:solidFill>
              </a:rPr>
              <a:t>porrum</a:t>
            </a:r>
            <a:r>
              <a:rPr lang="de-DE" sz="2400" b="0" dirty="0">
                <a:solidFill>
                  <a:schemeClr val="tx1"/>
                </a:solidFill>
              </a:rPr>
              <a:t> </a:t>
            </a:r>
            <a:r>
              <a:rPr lang="de-DE" sz="2400" b="0" dirty="0" err="1">
                <a:solidFill>
                  <a:schemeClr val="tx1"/>
                </a:solidFill>
              </a:rPr>
              <a:t>duscid</a:t>
            </a:r>
            <a:r>
              <a:rPr lang="de-DE" sz="2400" b="0" dirty="0">
                <a:solidFill>
                  <a:schemeClr val="tx1"/>
                </a:solidFill>
              </a:rPr>
              <a:t> quam </a:t>
            </a:r>
            <a:r>
              <a:rPr lang="de-DE" sz="2400" b="0" dirty="0" err="1">
                <a:solidFill>
                  <a:schemeClr val="tx1"/>
                </a:solidFill>
              </a:rPr>
              <a:t>intur</a:t>
            </a:r>
            <a:r>
              <a:rPr lang="de-DE" sz="2400" b="0" dirty="0">
                <a:solidFill>
                  <a:schemeClr val="tx1"/>
                </a:solidFill>
              </a:rPr>
              <a:t> </a:t>
            </a:r>
            <a:r>
              <a:rPr lang="de-DE" sz="2400" b="0" dirty="0" err="1">
                <a:solidFill>
                  <a:schemeClr val="tx1"/>
                </a:solidFill>
              </a:rPr>
              <a:t>adit</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odis</a:t>
            </a:r>
            <a:r>
              <a:rPr lang="de-DE" sz="2400" b="0" dirty="0">
                <a:solidFill>
                  <a:schemeClr val="tx1"/>
                </a:solidFill>
              </a:rPr>
              <a:t> </a:t>
            </a:r>
            <a:r>
              <a:rPr lang="de-DE" sz="2400" b="0" dirty="0" err="1">
                <a:solidFill>
                  <a:schemeClr val="tx1"/>
                </a:solidFill>
              </a:rPr>
              <a:t>sitatem</a:t>
            </a:r>
            <a:r>
              <a:rPr lang="de-DE" sz="2400" b="0" dirty="0">
                <a:solidFill>
                  <a:schemeClr val="tx1"/>
                </a:solidFill>
              </a:rPr>
              <a:t> </a:t>
            </a:r>
            <a:r>
              <a:rPr lang="de-DE" sz="2400" b="0" dirty="0" err="1">
                <a:solidFill>
                  <a:schemeClr val="tx1"/>
                </a:solidFill>
              </a:rPr>
              <a:t>quamus</a:t>
            </a:r>
            <a:r>
              <a:rPr lang="de-DE" sz="2400" b="0" dirty="0">
                <a:solidFill>
                  <a:schemeClr val="tx1"/>
                </a:solidFill>
              </a:rPr>
              <a:t>, ius et </a:t>
            </a:r>
            <a:r>
              <a:rPr lang="de-DE" sz="2400" b="0" dirty="0" err="1">
                <a:solidFill>
                  <a:schemeClr val="tx1"/>
                </a:solidFill>
              </a:rPr>
              <a:t>ma</a:t>
            </a:r>
            <a:r>
              <a:rPr lang="de-DE" sz="2400" b="0" dirty="0">
                <a:solidFill>
                  <a:schemeClr val="tx1"/>
                </a:solidFill>
              </a:rPr>
              <a:t> </a:t>
            </a:r>
            <a:r>
              <a:rPr lang="de-DE" sz="2400" b="0" dirty="0" err="1">
                <a:solidFill>
                  <a:schemeClr val="tx1"/>
                </a:solidFill>
              </a:rPr>
              <a:t>dolum</a:t>
            </a:r>
            <a:r>
              <a:rPr lang="de-DE" sz="2400" b="0" dirty="0">
                <a:solidFill>
                  <a:schemeClr val="tx1"/>
                </a:solidFill>
              </a:rPr>
              <a:t> et </a:t>
            </a:r>
            <a:r>
              <a:rPr lang="de-DE" sz="2400" b="0" dirty="0" err="1">
                <a:solidFill>
                  <a:schemeClr val="tx1"/>
                </a:solidFill>
              </a:rPr>
              <a:t>hari</a:t>
            </a:r>
            <a:r>
              <a:rPr lang="de-DE" sz="2400" b="0" dirty="0">
                <a:solidFill>
                  <a:schemeClr val="tx1"/>
                </a:solidFill>
              </a:rPr>
              <a:t> </a:t>
            </a:r>
            <a:r>
              <a:rPr lang="de-DE" sz="2400" b="0" dirty="0" err="1">
                <a:solidFill>
                  <a:schemeClr val="tx1"/>
                </a:solidFill>
              </a:rPr>
              <a:t>omnima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ut</a:t>
            </a:r>
            <a:r>
              <a:rPr lang="de-DE" sz="2400" b="0" dirty="0">
                <a:solidFill>
                  <a:schemeClr val="tx1"/>
                </a:solidFill>
              </a:rPr>
              <a:t> </a:t>
            </a:r>
            <a:r>
              <a:rPr lang="de-DE" sz="2400" b="0" dirty="0" err="1">
                <a:solidFill>
                  <a:schemeClr val="tx1"/>
                </a:solidFill>
              </a:rPr>
              <a:t>eatur</a:t>
            </a:r>
            <a:r>
              <a:rPr lang="de-DE" sz="2400" b="0" dirty="0">
                <a:solidFill>
                  <a:schemeClr val="tx1"/>
                </a:solidFill>
              </a:rPr>
              <a:t>.</a:t>
            </a:r>
          </a:p>
        </p:txBody>
      </p:sp>
      <p:sp>
        <p:nvSpPr>
          <p:cNvPr id="17" name="Titel 1">
            <a:extLst>
              <a:ext uri="{FF2B5EF4-FFF2-40B4-BE49-F238E27FC236}">
                <a16:creationId xmlns:a16="http://schemas.microsoft.com/office/drawing/2014/main" id="{524E1972-3FC0-1139-27F8-98B7D66C2E48}"/>
              </a:ext>
            </a:extLst>
          </p:cNvPr>
          <p:cNvSpPr txBox="1">
            <a:spLocks/>
          </p:cNvSpPr>
          <p:nvPr userDrawn="1"/>
        </p:nvSpPr>
        <p:spPr>
          <a:xfrm>
            <a:off x="11051852" y="14561542"/>
            <a:ext cx="8064824" cy="575271"/>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3400"/>
              </a:lnSpc>
            </a:pPr>
            <a:r>
              <a:rPr lang="de-DE" sz="2400" b="1" dirty="0">
                <a:solidFill>
                  <a:schemeClr val="tx1"/>
                </a:solidFill>
              </a:rPr>
              <a:t>Color </a:t>
            </a:r>
            <a:r>
              <a:rPr lang="de-DE" sz="2400" b="1" dirty="0" err="1">
                <a:solidFill>
                  <a:schemeClr val="tx1"/>
                </a:solidFill>
              </a:rPr>
              <a:t>Weights</a:t>
            </a:r>
            <a:endParaRPr lang="de-DE" sz="2400" b="1" dirty="0">
              <a:solidFill>
                <a:schemeClr val="tx1"/>
              </a:solidFill>
            </a:endParaRPr>
          </a:p>
        </p:txBody>
      </p:sp>
      <p:cxnSp>
        <p:nvCxnSpPr>
          <p:cNvPr id="19" name="Gerader Verbinder 18">
            <a:extLst>
              <a:ext uri="{FF2B5EF4-FFF2-40B4-BE49-F238E27FC236}">
                <a16:creationId xmlns:a16="http://schemas.microsoft.com/office/drawing/2014/main" id="{D3152436-EDCE-EA1B-6EF6-91361AE7A5C8}"/>
              </a:ext>
            </a:extLst>
          </p:cNvPr>
          <p:cNvCxnSpPr>
            <a:cxnSpLocks/>
          </p:cNvCxnSpPr>
          <p:nvPr userDrawn="1"/>
        </p:nvCxnSpPr>
        <p:spPr>
          <a:xfrm>
            <a:off x="10979150" y="14345518"/>
            <a:ext cx="8137526"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itel 1">
            <a:extLst>
              <a:ext uri="{FF2B5EF4-FFF2-40B4-BE49-F238E27FC236}">
                <a16:creationId xmlns:a16="http://schemas.microsoft.com/office/drawing/2014/main" id="{13064F9B-1870-4F57-6CB5-E2FD322B699C}"/>
              </a:ext>
            </a:extLst>
          </p:cNvPr>
          <p:cNvSpPr txBox="1">
            <a:spLocks/>
          </p:cNvSpPr>
          <p:nvPr userDrawn="1"/>
        </p:nvSpPr>
        <p:spPr>
          <a:xfrm>
            <a:off x="11055422" y="19945134"/>
            <a:ext cx="7984374" cy="100811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2100"/>
              </a:lnSpc>
            </a:pPr>
            <a:r>
              <a:rPr lang="de-DE" sz="1800" b="0" dirty="0" err="1">
                <a:solidFill>
                  <a:schemeClr val="tx1"/>
                </a:solidFill>
              </a:rPr>
              <a:t>Volecae</a:t>
            </a:r>
            <a:r>
              <a:rPr lang="de-DE" sz="1800" b="0" dirty="0">
                <a:solidFill>
                  <a:schemeClr val="tx1"/>
                </a:solidFill>
              </a:rPr>
              <a:t> </a:t>
            </a:r>
            <a:r>
              <a:rPr lang="de-DE" sz="1800" b="0" dirty="0" err="1">
                <a:solidFill>
                  <a:schemeClr val="tx1"/>
                </a:solidFill>
              </a:rPr>
              <a:t>occae</a:t>
            </a:r>
            <a:r>
              <a:rPr lang="de-DE" sz="1800" b="0" dirty="0">
                <a:solidFill>
                  <a:schemeClr val="tx1"/>
                </a:solidFill>
              </a:rPr>
              <a:t> </a:t>
            </a:r>
            <a:r>
              <a:rPr lang="de-DE" sz="1800" b="0" dirty="0" err="1">
                <a:solidFill>
                  <a:schemeClr val="tx1"/>
                </a:solidFill>
              </a:rPr>
              <a:t>prate</a:t>
            </a:r>
            <a:r>
              <a:rPr lang="de-DE" sz="1800" b="0" dirty="0">
                <a:solidFill>
                  <a:schemeClr val="tx1"/>
                </a:solidFill>
              </a:rPr>
              <a:t> </a:t>
            </a:r>
            <a:r>
              <a:rPr lang="de-DE" sz="1800" b="0" dirty="0" err="1">
                <a:solidFill>
                  <a:schemeClr val="tx1"/>
                </a:solidFill>
              </a:rPr>
              <a:t>mque</a:t>
            </a:r>
            <a:r>
              <a:rPr lang="de-DE" sz="1800" b="0" dirty="0">
                <a:solidFill>
                  <a:schemeClr val="tx1"/>
                </a:solidFill>
              </a:rPr>
              <a:t> </a:t>
            </a:r>
            <a:r>
              <a:rPr lang="de-DE" sz="1800" b="0" dirty="0" err="1">
                <a:solidFill>
                  <a:schemeClr val="tx1"/>
                </a:solidFill>
              </a:rPr>
              <a:t>nate</a:t>
            </a:r>
            <a:r>
              <a:rPr lang="de-DE" sz="1800" b="0" dirty="0">
                <a:solidFill>
                  <a:schemeClr val="tx1"/>
                </a:solidFill>
              </a:rPr>
              <a:t> </a:t>
            </a:r>
            <a:r>
              <a:rPr lang="de-DE" sz="1800" b="0" dirty="0" err="1">
                <a:solidFill>
                  <a:schemeClr val="tx1"/>
                </a:solidFill>
              </a:rPr>
              <a:t>mpos</a:t>
            </a:r>
            <a:r>
              <a:rPr lang="de-DE" sz="1800" b="0" dirty="0">
                <a:solidFill>
                  <a:schemeClr val="tx1"/>
                </a:solidFill>
              </a:rPr>
              <a:t> </a:t>
            </a:r>
            <a:r>
              <a:rPr lang="de-DE" sz="1800" b="0" dirty="0" err="1">
                <a:solidFill>
                  <a:schemeClr val="tx1"/>
                </a:solidFill>
              </a:rPr>
              <a:t>rioreium</a:t>
            </a:r>
            <a:r>
              <a:rPr lang="de-DE" sz="1800" b="0" dirty="0">
                <a:solidFill>
                  <a:schemeClr val="tx1"/>
                </a:solidFill>
              </a:rPr>
              <a:t> </a:t>
            </a:r>
            <a:r>
              <a:rPr lang="de-DE" sz="1800" b="0" dirty="0" err="1">
                <a:solidFill>
                  <a:schemeClr val="tx1"/>
                </a:solidFill>
              </a:rPr>
              <a:t>elenist</a:t>
            </a:r>
            <a:r>
              <a:rPr lang="de-DE" sz="1800" b="0" dirty="0">
                <a:solidFill>
                  <a:schemeClr val="tx1"/>
                </a:solidFill>
              </a:rPr>
              <a:t> </a:t>
            </a:r>
            <a:r>
              <a:rPr lang="de-DE" sz="1800" b="0" dirty="0" err="1">
                <a:solidFill>
                  <a:schemeClr val="tx1"/>
                </a:solidFill>
              </a:rPr>
              <a:t>magnihi</a:t>
            </a:r>
            <a:r>
              <a:rPr lang="de-DE" sz="1800" b="0" dirty="0">
                <a:solidFill>
                  <a:schemeClr val="tx1"/>
                </a:solidFill>
              </a:rPr>
              <a:t> llabore </a:t>
            </a:r>
            <a:r>
              <a:rPr lang="de-DE" sz="1800" b="0" dirty="0" err="1">
                <a:solidFill>
                  <a:schemeClr val="tx1"/>
                </a:solidFill>
              </a:rPr>
              <a:t>ped</a:t>
            </a:r>
            <a:r>
              <a:rPr lang="de-DE" sz="1800" b="0" dirty="0">
                <a:solidFill>
                  <a:schemeClr val="tx1"/>
                </a:solidFill>
              </a:rPr>
              <a:t> </a:t>
            </a:r>
            <a:r>
              <a:rPr lang="de-DE" sz="1800" b="0" dirty="0" err="1">
                <a:solidFill>
                  <a:schemeClr val="tx1"/>
                </a:solidFill>
              </a:rPr>
              <a:t>iorunt</a:t>
            </a:r>
            <a:r>
              <a:rPr lang="de-DE" sz="1800" b="0" dirty="0">
                <a:solidFill>
                  <a:schemeClr val="tx1"/>
                </a:solidFill>
              </a:rPr>
              <a:t> </a:t>
            </a:r>
            <a:r>
              <a:rPr lang="de-DE" sz="1800" b="0" dirty="0" err="1">
                <a:solidFill>
                  <a:schemeClr val="tx1"/>
                </a:solidFill>
              </a:rPr>
              <a:t>endi</a:t>
            </a:r>
            <a:r>
              <a:rPr lang="de-DE" sz="1800" b="0" dirty="0">
                <a:solidFill>
                  <a:schemeClr val="tx1"/>
                </a:solidFill>
              </a:rPr>
              <a:t> </a:t>
            </a:r>
            <a:r>
              <a:rPr lang="de-DE" sz="1800" b="0" dirty="0" err="1">
                <a:solidFill>
                  <a:schemeClr val="tx1"/>
                </a:solidFill>
              </a:rPr>
              <a:t>occum</a:t>
            </a:r>
            <a:r>
              <a:rPr lang="de-DE" sz="1800" b="0" dirty="0">
                <a:solidFill>
                  <a:schemeClr val="tx1"/>
                </a:solidFill>
              </a:rPr>
              <a:t> </a:t>
            </a:r>
            <a:r>
              <a:rPr lang="de-DE" sz="1800" b="0" dirty="0" err="1">
                <a:solidFill>
                  <a:schemeClr val="tx1"/>
                </a:solidFill>
              </a:rPr>
              <a:t>fugiantest</a:t>
            </a:r>
            <a:r>
              <a:rPr lang="de-DE" sz="1800" b="0" dirty="0">
                <a:solidFill>
                  <a:schemeClr val="tx1"/>
                </a:solidFill>
              </a:rPr>
              <a:t> </a:t>
            </a:r>
            <a:r>
              <a:rPr lang="de-DE" sz="1800" b="0" dirty="0" err="1">
                <a:solidFill>
                  <a:schemeClr val="tx1"/>
                </a:solidFill>
              </a:rPr>
              <a:t>accuptat</a:t>
            </a:r>
            <a:r>
              <a:rPr lang="de-DE" sz="1800" b="0" dirty="0">
                <a:solidFill>
                  <a:schemeClr val="tx1"/>
                </a:solidFill>
              </a:rPr>
              <a:t> </a:t>
            </a:r>
            <a:r>
              <a:rPr lang="de-DE" sz="1800" b="0" dirty="0" err="1">
                <a:solidFill>
                  <a:schemeClr val="tx1"/>
                </a:solidFill>
              </a:rPr>
              <a:t>etus</a:t>
            </a:r>
            <a:r>
              <a:rPr lang="de-DE" sz="1800" b="0" dirty="0">
                <a:solidFill>
                  <a:schemeClr val="tx1"/>
                </a:solidFill>
              </a:rPr>
              <a:t> </a:t>
            </a:r>
            <a:r>
              <a:rPr lang="de-DE" sz="1800" b="0" dirty="0" err="1">
                <a:solidFill>
                  <a:schemeClr val="tx1"/>
                </a:solidFill>
              </a:rPr>
              <a:t>event</a:t>
            </a:r>
            <a:r>
              <a:rPr lang="de-DE" sz="1800" b="0" dirty="0">
                <a:solidFill>
                  <a:schemeClr val="tx1"/>
                </a:solidFill>
              </a:rPr>
              <a:t> </a:t>
            </a:r>
            <a:r>
              <a:rPr lang="de-DE" sz="1800" b="0" dirty="0" err="1">
                <a:solidFill>
                  <a:schemeClr val="tx1"/>
                </a:solidFill>
              </a:rPr>
              <a:t>eici</a:t>
            </a:r>
            <a:r>
              <a:rPr lang="de-DE" sz="1800" b="0" dirty="0">
                <a:solidFill>
                  <a:schemeClr val="tx1"/>
                </a:solidFill>
              </a:rPr>
              <a:t> </a:t>
            </a:r>
            <a:r>
              <a:rPr lang="de-DE" sz="1800" b="0" dirty="0" err="1">
                <a:solidFill>
                  <a:schemeClr val="tx1"/>
                </a:solidFill>
              </a:rPr>
              <a:t>cuscius</a:t>
            </a:r>
            <a:r>
              <a:rPr lang="de-DE" sz="1800" b="0" dirty="0">
                <a:solidFill>
                  <a:schemeClr val="tx1"/>
                </a:solidFill>
              </a:rPr>
              <a:t> </a:t>
            </a:r>
            <a:r>
              <a:rPr lang="de-DE" sz="1800" b="0" dirty="0" err="1">
                <a:solidFill>
                  <a:schemeClr val="tx1"/>
                </a:solidFill>
              </a:rPr>
              <a:t>cienti</a:t>
            </a:r>
            <a:r>
              <a:rPr lang="de-DE" sz="1800" b="0" dirty="0">
                <a:solidFill>
                  <a:schemeClr val="tx1"/>
                </a:solidFill>
              </a:rPr>
              <a:t> </a:t>
            </a:r>
            <a:r>
              <a:rPr lang="de-DE" sz="1800" b="0" dirty="0" err="1">
                <a:solidFill>
                  <a:schemeClr val="tx1"/>
                </a:solidFill>
              </a:rPr>
              <a:t>conserum</a:t>
            </a:r>
            <a:r>
              <a:rPr lang="de-DE" sz="1800" b="0" dirty="0">
                <a:solidFill>
                  <a:schemeClr val="tx1"/>
                </a:solidFill>
              </a:rPr>
              <a:t> </a:t>
            </a:r>
            <a:r>
              <a:rPr lang="de-DE" sz="1800" b="0" dirty="0" err="1">
                <a:solidFill>
                  <a:schemeClr val="tx1"/>
                </a:solidFill>
              </a:rPr>
              <a:t>ate</a:t>
            </a:r>
            <a:r>
              <a:rPr lang="de-DE" sz="1800" b="0" dirty="0">
                <a:solidFill>
                  <a:schemeClr val="tx1"/>
                </a:solidFill>
              </a:rPr>
              <a:t> </a:t>
            </a:r>
            <a:r>
              <a:rPr lang="de-DE" sz="1800" b="0" dirty="0" err="1">
                <a:solidFill>
                  <a:schemeClr val="tx1"/>
                </a:solidFill>
              </a:rPr>
              <a:t>omnihit</a:t>
            </a:r>
            <a:r>
              <a:rPr lang="de-DE" sz="1800" b="0" dirty="0">
                <a:solidFill>
                  <a:schemeClr val="tx1"/>
                </a:solidFill>
              </a:rPr>
              <a:t>, </a:t>
            </a:r>
            <a:r>
              <a:rPr lang="de-DE" sz="1800" b="0" dirty="0" err="1">
                <a:solidFill>
                  <a:schemeClr val="tx1"/>
                </a:solidFill>
              </a:rPr>
              <a:t>coreperrum</a:t>
            </a:r>
            <a:r>
              <a:rPr lang="de-DE" sz="1800" b="0" dirty="0">
                <a:solidFill>
                  <a:schemeClr val="tx1"/>
                </a:solidFill>
              </a:rPr>
              <a:t> quos </a:t>
            </a:r>
            <a:r>
              <a:rPr lang="de-DE" sz="1800" b="0" dirty="0" err="1">
                <a:solidFill>
                  <a:schemeClr val="tx1"/>
                </a:solidFill>
              </a:rPr>
              <a:t>dolo</a:t>
            </a:r>
            <a:r>
              <a:rPr lang="de-DE" sz="1800" b="0" dirty="0">
                <a:solidFill>
                  <a:schemeClr val="tx1"/>
                </a:solidFill>
              </a:rPr>
              <a:t> </a:t>
            </a:r>
            <a:r>
              <a:rPr lang="de-DE" sz="1800" b="0" dirty="0" err="1">
                <a:solidFill>
                  <a:schemeClr val="tx1"/>
                </a:solidFill>
              </a:rPr>
              <a:t>om</a:t>
            </a:r>
            <a:r>
              <a:rPr lang="de-DE" sz="1800" b="0" dirty="0">
                <a:solidFill>
                  <a:schemeClr val="tx1"/>
                </a:solidFill>
              </a:rPr>
              <a:t> </a:t>
            </a:r>
            <a:r>
              <a:rPr lang="de-DE" sz="1800" b="0" dirty="0" err="1">
                <a:solidFill>
                  <a:schemeClr val="tx1"/>
                </a:solidFill>
              </a:rPr>
              <a:t>nisin</a:t>
            </a:r>
            <a:r>
              <a:rPr lang="de-DE" sz="1800" b="0" dirty="0">
                <a:solidFill>
                  <a:schemeClr val="tx1"/>
                </a:solidFill>
              </a:rPr>
              <a:t> et </a:t>
            </a:r>
            <a:r>
              <a:rPr lang="de-DE" sz="1800" b="0" dirty="0" err="1">
                <a:solidFill>
                  <a:schemeClr val="tx1"/>
                </a:solidFill>
              </a:rPr>
              <a:t>volum</a:t>
            </a:r>
            <a:r>
              <a:rPr lang="de-DE" sz="1800" b="0" dirty="0">
                <a:solidFill>
                  <a:schemeClr val="tx1"/>
                </a:solidFill>
              </a:rPr>
              <a:t> </a:t>
            </a:r>
            <a:r>
              <a:rPr lang="de-DE" sz="1800" b="0" dirty="0" err="1">
                <a:solidFill>
                  <a:schemeClr val="tx1"/>
                </a:solidFill>
              </a:rPr>
              <a:t>hilitiis</a:t>
            </a:r>
            <a:r>
              <a:rPr lang="de-DE" sz="1800" b="0" dirty="0">
                <a:solidFill>
                  <a:schemeClr val="tx1"/>
                </a:solidFill>
              </a:rPr>
              <a:t> </a:t>
            </a:r>
            <a:r>
              <a:rPr lang="de-DE" sz="1800" b="0" dirty="0" err="1">
                <a:solidFill>
                  <a:schemeClr val="tx1"/>
                </a:solidFill>
              </a:rPr>
              <a:t>delectum</a:t>
            </a:r>
            <a:r>
              <a:rPr lang="de-DE" sz="1800" b="0" dirty="0">
                <a:solidFill>
                  <a:schemeClr val="tx1"/>
                </a:solidFill>
              </a:rPr>
              <a:t>.</a:t>
            </a:r>
          </a:p>
        </p:txBody>
      </p:sp>
      <p:cxnSp>
        <p:nvCxnSpPr>
          <p:cNvPr id="23" name="Gerader Verbinder 22">
            <a:extLst>
              <a:ext uri="{FF2B5EF4-FFF2-40B4-BE49-F238E27FC236}">
                <a16:creationId xmlns:a16="http://schemas.microsoft.com/office/drawing/2014/main" id="{3418C386-EE1E-2C16-15AD-B870B22BB139}"/>
              </a:ext>
            </a:extLst>
          </p:cNvPr>
          <p:cNvCxnSpPr>
            <a:cxnSpLocks/>
          </p:cNvCxnSpPr>
          <p:nvPr userDrawn="1"/>
        </p:nvCxnSpPr>
        <p:spPr>
          <a:xfrm>
            <a:off x="10979150" y="19314070"/>
            <a:ext cx="8100871" cy="0"/>
          </a:xfrm>
          <a:prstGeom prst="line">
            <a:avLst/>
          </a:prstGeom>
          <a:ln w="254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itel 1">
            <a:extLst>
              <a:ext uri="{FF2B5EF4-FFF2-40B4-BE49-F238E27FC236}">
                <a16:creationId xmlns:a16="http://schemas.microsoft.com/office/drawing/2014/main" id="{98E4D7D4-876F-CB0E-0E05-F31B5F22ED98}"/>
              </a:ext>
            </a:extLst>
          </p:cNvPr>
          <p:cNvSpPr txBox="1">
            <a:spLocks/>
          </p:cNvSpPr>
          <p:nvPr userDrawn="1"/>
        </p:nvSpPr>
        <p:spPr>
          <a:xfrm>
            <a:off x="2233389" y="22079032"/>
            <a:ext cx="7993063" cy="5928250"/>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0" marR="0" lvl="0" indent="0" algn="l" defTabSz="2588026" rtl="0" eaLnBrk="1" fontAlgn="auto" latinLnBrk="0" hangingPunct="1">
              <a:lnSpc>
                <a:spcPts val="4300"/>
              </a:lnSpc>
              <a:spcBef>
                <a:spcPts val="0"/>
              </a:spcBef>
              <a:spcAft>
                <a:spcPts val="600"/>
              </a:spcAft>
              <a:buClrTx/>
              <a:buSzTx/>
              <a:buFontTx/>
              <a:buNone/>
              <a:tabLst/>
              <a:defRPr/>
            </a:pPr>
            <a:r>
              <a:rPr kumimoji="0" lang="de-DE" sz="4800" b="0" i="0" u="none" strike="noStrike" kern="1200" cap="none" spc="0" normalizeH="0" baseline="0" noProof="0" dirty="0" err="1">
                <a:ln>
                  <a:noFill/>
                </a:ln>
                <a:solidFill>
                  <a:schemeClr val="tx2"/>
                </a:solidFill>
                <a:effectLst/>
                <a:uLnTx/>
                <a:uFillTx/>
                <a:latin typeface="Arial"/>
                <a:ea typeface="+mn-ea"/>
                <a:cs typeface="+mn-cs"/>
              </a:rPr>
              <a:t>Amplius</a:t>
            </a:r>
            <a:endParaRPr kumimoji="0" lang="de-DE" sz="4800" b="0" i="0" u="none" strike="noStrike" kern="1200" cap="none" spc="0" normalizeH="0" baseline="0" noProof="0" dirty="0">
              <a:ln>
                <a:noFill/>
              </a:ln>
              <a:solidFill>
                <a:schemeClr val="tx2"/>
              </a:solidFill>
              <a:effectLst/>
              <a:uLnTx/>
              <a:uFillTx/>
              <a:latin typeface="Arial"/>
              <a:ea typeface="+mn-ea"/>
              <a:cs typeface="+mn-cs"/>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Cojones</a:t>
            </a:r>
            <a:r>
              <a:rPr lang="de-DE" sz="2400" b="0" dirty="0">
                <a:solidFill>
                  <a:schemeClr val="tx1"/>
                </a:solidFill>
              </a:rPr>
              <a:t> </a:t>
            </a:r>
            <a:r>
              <a:rPr lang="de-DE" sz="2400" b="0" dirty="0" err="1">
                <a:solidFill>
                  <a:schemeClr val="tx1"/>
                </a:solidFill>
              </a:rPr>
              <a:t>dolut</a:t>
            </a:r>
            <a:r>
              <a:rPr lang="de-DE" sz="2400" b="0" dirty="0">
                <a:solidFill>
                  <a:schemeClr val="tx1"/>
                </a:solidFill>
              </a:rPr>
              <a:t> la et </a:t>
            </a:r>
            <a:r>
              <a:rPr lang="de-DE" sz="2400" b="0" dirty="0" err="1">
                <a:solidFill>
                  <a:schemeClr val="tx1"/>
                </a:solidFill>
              </a:rPr>
              <a:t>optatem</a:t>
            </a:r>
            <a:r>
              <a:rPr lang="de-DE" sz="2400" b="0" dirty="0">
                <a:solidFill>
                  <a:schemeClr val="tx1"/>
                </a:solidFill>
              </a:rPr>
              <a:t> </a:t>
            </a:r>
            <a:r>
              <a:rPr lang="de-DE" sz="2400" b="0" dirty="0" err="1">
                <a:solidFill>
                  <a:schemeClr val="tx1"/>
                </a:solidFill>
              </a:rPr>
              <a:t>alis</a:t>
            </a:r>
            <a:r>
              <a:rPr lang="de-DE" sz="2400" b="0" dirty="0">
                <a:solidFill>
                  <a:schemeClr val="tx1"/>
                </a:solidFill>
              </a:rPr>
              <a:t> </a:t>
            </a:r>
            <a:r>
              <a:rPr lang="de-DE" sz="2400" b="0" dirty="0" err="1">
                <a:solidFill>
                  <a:schemeClr val="tx1"/>
                </a:solidFill>
              </a:rPr>
              <a:t>deri</a:t>
            </a:r>
            <a:r>
              <a:rPr lang="de-DE" sz="2400" b="0" dirty="0">
                <a:solidFill>
                  <a:schemeClr val="tx1"/>
                </a:solidFill>
              </a:rPr>
              <a:t> </a:t>
            </a:r>
            <a:r>
              <a:rPr lang="de-DE" sz="2400" b="0" dirty="0" err="1">
                <a:solidFill>
                  <a:schemeClr val="tx1"/>
                </a:solidFill>
              </a:rPr>
              <a:t>desequod</a:t>
            </a:r>
            <a:r>
              <a:rPr lang="de-DE" sz="2400" b="0" dirty="0">
                <a:solidFill>
                  <a:schemeClr val="tx1"/>
                </a:solidFill>
              </a:rPr>
              <a:t> </a:t>
            </a:r>
            <a:r>
              <a:rPr lang="de-DE" sz="2400" b="0" dirty="0" err="1">
                <a:solidFill>
                  <a:schemeClr val="tx1"/>
                </a:solidFill>
              </a:rPr>
              <a:t>experio</a:t>
            </a:r>
            <a:r>
              <a:rPr lang="de-DE" sz="2400" b="0" dirty="0">
                <a:solidFill>
                  <a:schemeClr val="tx1"/>
                </a:solidFill>
              </a:rPr>
              <a:t> </a:t>
            </a:r>
            <a:r>
              <a:rPr lang="de-DE" sz="2400" b="0" dirty="0" err="1">
                <a:solidFill>
                  <a:schemeClr val="tx1"/>
                </a:solidFill>
              </a:rPr>
              <a:t>necabo</a:t>
            </a:r>
            <a:r>
              <a:rPr lang="de-DE" sz="2400" b="0" dirty="0">
                <a:solidFill>
                  <a:schemeClr val="tx1"/>
                </a:solidFill>
              </a:rPr>
              <a:t>. </a:t>
            </a:r>
            <a:r>
              <a:rPr lang="de-DE" sz="2400" b="0" dirty="0" err="1">
                <a:solidFill>
                  <a:schemeClr val="tx1"/>
                </a:solidFill>
              </a:rPr>
              <a:t>Itaquere</a:t>
            </a:r>
            <a:r>
              <a:rPr lang="de-DE" sz="2400" b="0" dirty="0">
                <a:solidFill>
                  <a:schemeClr val="tx1"/>
                </a:solidFill>
              </a:rPr>
              <a:t> </a:t>
            </a:r>
            <a:r>
              <a:rPr lang="de-DE" sz="2400" b="0" dirty="0" err="1">
                <a:solidFill>
                  <a:schemeClr val="tx1"/>
                </a:solidFill>
              </a:rPr>
              <a:t>porrum</a:t>
            </a:r>
            <a:r>
              <a:rPr lang="de-DE" sz="2400" b="0" dirty="0">
                <a:solidFill>
                  <a:schemeClr val="tx1"/>
                </a:solidFill>
              </a:rPr>
              <a:t> </a:t>
            </a:r>
            <a:r>
              <a:rPr lang="de-DE" sz="2400" b="0" dirty="0" err="1">
                <a:solidFill>
                  <a:schemeClr val="tx1"/>
                </a:solidFill>
              </a:rPr>
              <a:t>duscid</a:t>
            </a:r>
            <a:r>
              <a:rPr lang="de-DE" sz="2400" b="0" dirty="0">
                <a:solidFill>
                  <a:schemeClr val="tx1"/>
                </a:solidFill>
              </a:rPr>
              <a:t> quam </a:t>
            </a:r>
            <a:r>
              <a:rPr lang="de-DE" sz="2400" b="0" dirty="0" err="1">
                <a:solidFill>
                  <a:schemeClr val="tx1"/>
                </a:solidFill>
              </a:rPr>
              <a:t>intur</a:t>
            </a:r>
            <a:r>
              <a:rPr lang="de-DE" sz="2400" b="0" dirty="0">
                <a:solidFill>
                  <a:schemeClr val="tx1"/>
                </a:solidFill>
              </a:rPr>
              <a:t> </a:t>
            </a:r>
            <a:r>
              <a:rPr lang="de-DE" sz="2400" b="0" dirty="0" err="1">
                <a:solidFill>
                  <a:schemeClr val="tx1"/>
                </a:solidFill>
              </a:rPr>
              <a:t>adit</a:t>
            </a:r>
            <a:r>
              <a:rPr lang="de-DE" sz="2400" b="0" dirty="0">
                <a:solidFill>
                  <a:schemeClr val="tx1"/>
                </a:solidFill>
              </a:rPr>
              <a:t> </a:t>
            </a:r>
            <a:r>
              <a:rPr lang="de-DE" sz="2400" b="0" dirty="0" err="1">
                <a:solidFill>
                  <a:schemeClr val="tx1"/>
                </a:solidFill>
              </a:rPr>
              <a:t>odis</a:t>
            </a:r>
            <a:r>
              <a:rPr lang="de-DE" sz="2400" b="0" dirty="0">
                <a:solidFill>
                  <a:schemeClr val="tx1"/>
                </a:solidFill>
              </a:rPr>
              <a:t> </a:t>
            </a:r>
            <a:r>
              <a:rPr lang="de-DE" sz="2400" b="0" dirty="0" err="1">
                <a:solidFill>
                  <a:schemeClr val="tx1"/>
                </a:solidFill>
              </a:rPr>
              <a:t>sitatem</a:t>
            </a:r>
            <a:r>
              <a:rPr lang="de-DE" sz="2400" b="0" dirty="0">
                <a:solidFill>
                  <a:schemeClr val="tx1"/>
                </a:solidFill>
              </a:rPr>
              <a:t> </a:t>
            </a:r>
            <a:r>
              <a:rPr lang="de-DE" sz="2400" b="0" dirty="0" err="1">
                <a:solidFill>
                  <a:schemeClr val="tx1"/>
                </a:solidFill>
              </a:rPr>
              <a:t>quamus</a:t>
            </a:r>
            <a:r>
              <a:rPr lang="de-DE" sz="2400" b="0" dirty="0">
                <a:solidFill>
                  <a:schemeClr val="tx1"/>
                </a:solidFill>
              </a:rPr>
              <a:t>, ius et </a:t>
            </a:r>
            <a:r>
              <a:rPr lang="de-DE" sz="2400" b="0" dirty="0" err="1">
                <a:solidFill>
                  <a:schemeClr val="tx1"/>
                </a:solidFill>
              </a:rPr>
              <a:t>ma</a:t>
            </a:r>
            <a:r>
              <a:rPr lang="de-DE" sz="2400" b="0" dirty="0">
                <a:solidFill>
                  <a:schemeClr val="tx1"/>
                </a:solidFill>
              </a:rPr>
              <a:t> </a:t>
            </a:r>
            <a:r>
              <a:rPr lang="de-DE" sz="2400" b="0" dirty="0" err="1">
                <a:solidFill>
                  <a:schemeClr val="tx1"/>
                </a:solidFill>
              </a:rPr>
              <a:t>dolum</a:t>
            </a:r>
            <a:r>
              <a:rPr lang="de-DE" sz="2400" b="0" dirty="0">
                <a:solidFill>
                  <a:schemeClr val="tx1"/>
                </a:solidFill>
              </a:rPr>
              <a:t> et </a:t>
            </a:r>
            <a:r>
              <a:rPr lang="de-DE" sz="2400" b="0" dirty="0" err="1">
                <a:solidFill>
                  <a:schemeClr val="tx1"/>
                </a:solidFill>
              </a:rPr>
              <a:t>hari</a:t>
            </a:r>
            <a:r>
              <a:rPr lang="de-DE" sz="2400" b="0" dirty="0">
                <a:solidFill>
                  <a:schemeClr val="tx1"/>
                </a:solidFill>
              </a:rPr>
              <a:t> </a:t>
            </a:r>
            <a:r>
              <a:rPr lang="de-DE" sz="2400" b="0" dirty="0" err="1">
                <a:solidFill>
                  <a:schemeClr val="tx1"/>
                </a:solidFill>
              </a:rPr>
              <a:t>omnima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ut</a:t>
            </a:r>
            <a:r>
              <a:rPr lang="de-DE" sz="2400" b="0" dirty="0">
                <a:solidFill>
                  <a:schemeClr val="tx1"/>
                </a:solidFill>
              </a:rPr>
              <a:t> </a:t>
            </a:r>
            <a:r>
              <a:rPr lang="de-DE" sz="2400" b="0" dirty="0" err="1">
                <a:solidFill>
                  <a:schemeClr val="tx1"/>
                </a:solidFill>
              </a:rPr>
              <a:t>eatur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Lorem</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a:solidFill>
                  <a:schemeClr val="tx1"/>
                </a:solidFill>
              </a:rPr>
              <a:t>Ipsum</a:t>
            </a:r>
          </a:p>
          <a:p>
            <a:pPr marL="363538" indent="-363538">
              <a:lnSpc>
                <a:spcPts val="3400"/>
              </a:lnSpc>
              <a:buClr>
                <a:schemeClr val="accent1"/>
              </a:buClr>
              <a:buSzPct val="120000"/>
              <a:buFont typeface="Wingdings" panose="05000000000000000000" pitchFamily="2" charset="2"/>
              <a:buChar char="§"/>
            </a:pPr>
            <a:endParaRPr lang="de-DE" sz="2400" b="0" dirty="0">
              <a:solidFill>
                <a:schemeClr val="tx1"/>
              </a:solidFill>
            </a:endParaRPr>
          </a:p>
          <a:p>
            <a:pPr marL="0" indent="0">
              <a:lnSpc>
                <a:spcPts val="3400"/>
              </a:lnSpc>
              <a:buClr>
                <a:schemeClr val="accent1"/>
              </a:buClr>
              <a:buSzPct val="120000"/>
              <a:buFont typeface="Wingdings" panose="05000000000000000000" pitchFamily="2" charset="2"/>
              <a:buNone/>
            </a:pPr>
            <a:endParaRPr lang="de-DE" sz="2400" b="0" dirty="0">
              <a:solidFill>
                <a:schemeClr val="tx1"/>
              </a:solidFill>
            </a:endParaRPr>
          </a:p>
        </p:txBody>
      </p:sp>
      <p:sp>
        <p:nvSpPr>
          <p:cNvPr id="26" name="Titel 1">
            <a:extLst>
              <a:ext uri="{FF2B5EF4-FFF2-40B4-BE49-F238E27FC236}">
                <a16:creationId xmlns:a16="http://schemas.microsoft.com/office/drawing/2014/main" id="{9C62E507-961C-C17D-86D6-8FFCBA598830}"/>
              </a:ext>
            </a:extLst>
          </p:cNvPr>
          <p:cNvSpPr txBox="1">
            <a:spLocks/>
          </p:cNvSpPr>
          <p:nvPr userDrawn="1"/>
        </p:nvSpPr>
        <p:spPr>
          <a:xfrm>
            <a:off x="11015197" y="28007282"/>
            <a:ext cx="7984374" cy="100811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2100"/>
              </a:lnSpc>
            </a:pPr>
            <a:r>
              <a:rPr lang="de-DE" sz="1800" b="0" dirty="0" err="1">
                <a:solidFill>
                  <a:schemeClr val="tx1"/>
                </a:solidFill>
              </a:rPr>
              <a:t>Volecae</a:t>
            </a:r>
            <a:r>
              <a:rPr lang="de-DE" sz="1800" b="0" dirty="0">
                <a:solidFill>
                  <a:schemeClr val="tx1"/>
                </a:solidFill>
              </a:rPr>
              <a:t> </a:t>
            </a:r>
            <a:r>
              <a:rPr lang="de-DE" sz="1800" b="0" dirty="0" err="1">
                <a:solidFill>
                  <a:schemeClr val="tx1"/>
                </a:solidFill>
              </a:rPr>
              <a:t>occae</a:t>
            </a:r>
            <a:r>
              <a:rPr lang="de-DE" sz="1800" b="0" dirty="0">
                <a:solidFill>
                  <a:schemeClr val="tx1"/>
                </a:solidFill>
              </a:rPr>
              <a:t> </a:t>
            </a:r>
            <a:r>
              <a:rPr lang="de-DE" sz="1800" b="0" dirty="0" err="1">
                <a:solidFill>
                  <a:schemeClr val="tx1"/>
                </a:solidFill>
              </a:rPr>
              <a:t>prate</a:t>
            </a:r>
            <a:r>
              <a:rPr lang="de-DE" sz="1800" b="0" dirty="0">
                <a:solidFill>
                  <a:schemeClr val="tx1"/>
                </a:solidFill>
              </a:rPr>
              <a:t> </a:t>
            </a:r>
            <a:r>
              <a:rPr lang="de-DE" sz="1800" b="0" dirty="0" err="1">
                <a:solidFill>
                  <a:schemeClr val="tx1"/>
                </a:solidFill>
              </a:rPr>
              <a:t>mque</a:t>
            </a:r>
            <a:r>
              <a:rPr lang="de-DE" sz="1800" b="0" dirty="0">
                <a:solidFill>
                  <a:schemeClr val="tx1"/>
                </a:solidFill>
              </a:rPr>
              <a:t> </a:t>
            </a:r>
            <a:r>
              <a:rPr lang="de-DE" sz="1800" b="0" dirty="0" err="1">
                <a:solidFill>
                  <a:schemeClr val="tx1"/>
                </a:solidFill>
              </a:rPr>
              <a:t>nate</a:t>
            </a:r>
            <a:r>
              <a:rPr lang="de-DE" sz="1800" b="0" dirty="0">
                <a:solidFill>
                  <a:schemeClr val="tx1"/>
                </a:solidFill>
              </a:rPr>
              <a:t> </a:t>
            </a:r>
            <a:r>
              <a:rPr lang="de-DE" sz="1800" b="0" dirty="0" err="1">
                <a:solidFill>
                  <a:schemeClr val="tx1"/>
                </a:solidFill>
              </a:rPr>
              <a:t>mpos</a:t>
            </a:r>
            <a:r>
              <a:rPr lang="de-DE" sz="1800" b="0" dirty="0">
                <a:solidFill>
                  <a:schemeClr val="tx1"/>
                </a:solidFill>
              </a:rPr>
              <a:t> </a:t>
            </a:r>
            <a:r>
              <a:rPr lang="de-DE" sz="1800" b="0" dirty="0" err="1">
                <a:solidFill>
                  <a:schemeClr val="tx1"/>
                </a:solidFill>
              </a:rPr>
              <a:t>rioreium</a:t>
            </a:r>
            <a:r>
              <a:rPr lang="de-DE" sz="1800" b="0" dirty="0">
                <a:solidFill>
                  <a:schemeClr val="tx1"/>
                </a:solidFill>
              </a:rPr>
              <a:t> </a:t>
            </a:r>
            <a:r>
              <a:rPr lang="de-DE" sz="1800" b="0" dirty="0" err="1">
                <a:solidFill>
                  <a:schemeClr val="tx1"/>
                </a:solidFill>
              </a:rPr>
              <a:t>elenist</a:t>
            </a:r>
            <a:r>
              <a:rPr lang="de-DE" sz="1800" b="0" dirty="0">
                <a:solidFill>
                  <a:schemeClr val="tx1"/>
                </a:solidFill>
              </a:rPr>
              <a:t> </a:t>
            </a:r>
            <a:r>
              <a:rPr lang="de-DE" sz="1800" b="0" dirty="0" err="1">
                <a:solidFill>
                  <a:schemeClr val="tx1"/>
                </a:solidFill>
              </a:rPr>
              <a:t>magnihi</a:t>
            </a:r>
            <a:r>
              <a:rPr lang="de-DE" sz="1800" b="0" dirty="0">
                <a:solidFill>
                  <a:schemeClr val="tx1"/>
                </a:solidFill>
              </a:rPr>
              <a:t> llabore </a:t>
            </a:r>
            <a:r>
              <a:rPr lang="de-DE" sz="1800" b="0" dirty="0" err="1">
                <a:solidFill>
                  <a:schemeClr val="tx1"/>
                </a:solidFill>
              </a:rPr>
              <a:t>ped</a:t>
            </a:r>
            <a:r>
              <a:rPr lang="de-DE" sz="1800" b="0" dirty="0">
                <a:solidFill>
                  <a:schemeClr val="tx1"/>
                </a:solidFill>
              </a:rPr>
              <a:t> </a:t>
            </a:r>
            <a:r>
              <a:rPr lang="de-DE" sz="1800" b="0" dirty="0" err="1">
                <a:solidFill>
                  <a:schemeClr val="tx1"/>
                </a:solidFill>
              </a:rPr>
              <a:t>iorunt</a:t>
            </a:r>
            <a:r>
              <a:rPr lang="de-DE" sz="1800" b="0" dirty="0">
                <a:solidFill>
                  <a:schemeClr val="tx1"/>
                </a:solidFill>
              </a:rPr>
              <a:t> </a:t>
            </a:r>
            <a:r>
              <a:rPr lang="de-DE" sz="1800" b="0" dirty="0" err="1">
                <a:solidFill>
                  <a:schemeClr val="tx1"/>
                </a:solidFill>
              </a:rPr>
              <a:t>endi</a:t>
            </a:r>
            <a:r>
              <a:rPr lang="de-DE" sz="1800" b="0" dirty="0">
                <a:solidFill>
                  <a:schemeClr val="tx1"/>
                </a:solidFill>
              </a:rPr>
              <a:t> </a:t>
            </a:r>
            <a:r>
              <a:rPr lang="de-DE" sz="1800" b="0" dirty="0" err="1">
                <a:solidFill>
                  <a:schemeClr val="tx1"/>
                </a:solidFill>
              </a:rPr>
              <a:t>occum</a:t>
            </a:r>
            <a:r>
              <a:rPr lang="de-DE" sz="1800" b="0" dirty="0">
                <a:solidFill>
                  <a:schemeClr val="tx1"/>
                </a:solidFill>
              </a:rPr>
              <a:t> </a:t>
            </a:r>
            <a:r>
              <a:rPr lang="de-DE" sz="1800" b="0" dirty="0" err="1">
                <a:solidFill>
                  <a:schemeClr val="tx1"/>
                </a:solidFill>
              </a:rPr>
              <a:t>fugiantest</a:t>
            </a:r>
            <a:r>
              <a:rPr lang="de-DE" sz="1800" b="0" dirty="0">
                <a:solidFill>
                  <a:schemeClr val="tx1"/>
                </a:solidFill>
              </a:rPr>
              <a:t> </a:t>
            </a:r>
            <a:r>
              <a:rPr lang="de-DE" sz="1800" b="0" dirty="0" err="1">
                <a:solidFill>
                  <a:schemeClr val="tx1"/>
                </a:solidFill>
              </a:rPr>
              <a:t>accuptat</a:t>
            </a:r>
            <a:r>
              <a:rPr lang="de-DE" sz="1800" b="0" dirty="0">
                <a:solidFill>
                  <a:schemeClr val="tx1"/>
                </a:solidFill>
              </a:rPr>
              <a:t> </a:t>
            </a:r>
            <a:r>
              <a:rPr lang="de-DE" sz="1800" b="0" dirty="0" err="1">
                <a:solidFill>
                  <a:schemeClr val="tx1"/>
                </a:solidFill>
              </a:rPr>
              <a:t>etus</a:t>
            </a:r>
            <a:r>
              <a:rPr lang="de-DE" sz="1800" b="0" dirty="0">
                <a:solidFill>
                  <a:schemeClr val="tx1"/>
                </a:solidFill>
              </a:rPr>
              <a:t> </a:t>
            </a:r>
            <a:r>
              <a:rPr lang="de-DE" sz="1800" b="0" dirty="0" err="1">
                <a:solidFill>
                  <a:schemeClr val="tx1"/>
                </a:solidFill>
              </a:rPr>
              <a:t>event</a:t>
            </a:r>
            <a:r>
              <a:rPr lang="de-DE" sz="1800" b="0" dirty="0">
                <a:solidFill>
                  <a:schemeClr val="tx1"/>
                </a:solidFill>
              </a:rPr>
              <a:t> </a:t>
            </a:r>
            <a:r>
              <a:rPr lang="de-DE" sz="1800" b="0" dirty="0" err="1">
                <a:solidFill>
                  <a:schemeClr val="tx1"/>
                </a:solidFill>
              </a:rPr>
              <a:t>eici</a:t>
            </a:r>
            <a:r>
              <a:rPr lang="de-DE" sz="1800" b="0" dirty="0">
                <a:solidFill>
                  <a:schemeClr val="tx1"/>
                </a:solidFill>
              </a:rPr>
              <a:t> </a:t>
            </a:r>
            <a:r>
              <a:rPr lang="de-DE" sz="1800" b="0" dirty="0" err="1">
                <a:solidFill>
                  <a:schemeClr val="tx1"/>
                </a:solidFill>
              </a:rPr>
              <a:t>cuscius</a:t>
            </a:r>
            <a:r>
              <a:rPr lang="de-DE" sz="1800" b="0" dirty="0">
                <a:solidFill>
                  <a:schemeClr val="tx1"/>
                </a:solidFill>
              </a:rPr>
              <a:t> </a:t>
            </a:r>
            <a:r>
              <a:rPr lang="de-DE" sz="1800" b="0" dirty="0" err="1">
                <a:solidFill>
                  <a:schemeClr val="tx1"/>
                </a:solidFill>
              </a:rPr>
              <a:t>cienti</a:t>
            </a:r>
            <a:r>
              <a:rPr lang="de-DE" sz="1800" b="0" dirty="0">
                <a:solidFill>
                  <a:schemeClr val="tx1"/>
                </a:solidFill>
              </a:rPr>
              <a:t> </a:t>
            </a:r>
            <a:r>
              <a:rPr lang="de-DE" sz="1800" b="0" dirty="0" err="1">
                <a:solidFill>
                  <a:schemeClr val="tx1"/>
                </a:solidFill>
              </a:rPr>
              <a:t>conserum</a:t>
            </a:r>
            <a:r>
              <a:rPr lang="de-DE" sz="1800" b="0" dirty="0">
                <a:solidFill>
                  <a:schemeClr val="tx1"/>
                </a:solidFill>
              </a:rPr>
              <a:t> </a:t>
            </a:r>
            <a:r>
              <a:rPr lang="de-DE" sz="1800" b="0" dirty="0" err="1">
                <a:solidFill>
                  <a:schemeClr val="tx1"/>
                </a:solidFill>
              </a:rPr>
              <a:t>ate</a:t>
            </a:r>
            <a:r>
              <a:rPr lang="de-DE" sz="1800" b="0" dirty="0">
                <a:solidFill>
                  <a:schemeClr val="tx1"/>
                </a:solidFill>
              </a:rPr>
              <a:t> </a:t>
            </a:r>
            <a:r>
              <a:rPr lang="de-DE" sz="1800" b="0" dirty="0" err="1">
                <a:solidFill>
                  <a:schemeClr val="tx1"/>
                </a:solidFill>
              </a:rPr>
              <a:t>omnihit</a:t>
            </a:r>
            <a:r>
              <a:rPr lang="de-DE" sz="1800" b="0" dirty="0">
                <a:solidFill>
                  <a:schemeClr val="tx1"/>
                </a:solidFill>
              </a:rPr>
              <a:t>, </a:t>
            </a:r>
            <a:r>
              <a:rPr lang="de-DE" sz="1800" b="0" dirty="0" err="1">
                <a:solidFill>
                  <a:schemeClr val="tx1"/>
                </a:solidFill>
              </a:rPr>
              <a:t>coreperrum</a:t>
            </a:r>
            <a:r>
              <a:rPr lang="de-DE" sz="1800" b="0" dirty="0">
                <a:solidFill>
                  <a:schemeClr val="tx1"/>
                </a:solidFill>
              </a:rPr>
              <a:t> quos </a:t>
            </a:r>
            <a:r>
              <a:rPr lang="de-DE" sz="1800" b="0" dirty="0" err="1">
                <a:solidFill>
                  <a:schemeClr val="tx1"/>
                </a:solidFill>
              </a:rPr>
              <a:t>dolo</a:t>
            </a:r>
            <a:r>
              <a:rPr lang="de-DE" sz="1800" b="0" dirty="0">
                <a:solidFill>
                  <a:schemeClr val="tx1"/>
                </a:solidFill>
              </a:rPr>
              <a:t> </a:t>
            </a:r>
            <a:r>
              <a:rPr lang="de-DE" sz="1800" b="0" dirty="0" err="1">
                <a:solidFill>
                  <a:schemeClr val="tx1"/>
                </a:solidFill>
              </a:rPr>
              <a:t>om</a:t>
            </a:r>
            <a:r>
              <a:rPr lang="de-DE" sz="1800" b="0" dirty="0">
                <a:solidFill>
                  <a:schemeClr val="tx1"/>
                </a:solidFill>
              </a:rPr>
              <a:t> </a:t>
            </a:r>
            <a:r>
              <a:rPr lang="de-DE" sz="1800" b="0" dirty="0" err="1">
                <a:solidFill>
                  <a:schemeClr val="tx1"/>
                </a:solidFill>
              </a:rPr>
              <a:t>nisin</a:t>
            </a:r>
            <a:r>
              <a:rPr lang="de-DE" sz="1800" b="0" dirty="0">
                <a:solidFill>
                  <a:schemeClr val="tx1"/>
                </a:solidFill>
              </a:rPr>
              <a:t> et </a:t>
            </a:r>
            <a:r>
              <a:rPr lang="de-DE" sz="1800" b="0" dirty="0" err="1">
                <a:solidFill>
                  <a:schemeClr val="tx1"/>
                </a:solidFill>
              </a:rPr>
              <a:t>volum</a:t>
            </a:r>
            <a:r>
              <a:rPr lang="de-DE" sz="1800" b="0" dirty="0">
                <a:solidFill>
                  <a:schemeClr val="tx1"/>
                </a:solidFill>
              </a:rPr>
              <a:t> </a:t>
            </a:r>
            <a:r>
              <a:rPr lang="de-DE" sz="1800" b="0" dirty="0" err="1">
                <a:solidFill>
                  <a:schemeClr val="tx1"/>
                </a:solidFill>
              </a:rPr>
              <a:t>hilitiis</a:t>
            </a:r>
            <a:r>
              <a:rPr lang="de-DE" sz="1800" b="0" dirty="0">
                <a:solidFill>
                  <a:schemeClr val="tx1"/>
                </a:solidFill>
              </a:rPr>
              <a:t> </a:t>
            </a:r>
            <a:r>
              <a:rPr lang="de-DE" sz="1800" b="0" dirty="0" err="1">
                <a:solidFill>
                  <a:schemeClr val="tx1"/>
                </a:solidFill>
              </a:rPr>
              <a:t>delectum</a:t>
            </a:r>
            <a:r>
              <a:rPr lang="de-DE" sz="1800" b="0" dirty="0">
                <a:solidFill>
                  <a:schemeClr val="tx1"/>
                </a:solidFill>
              </a:rPr>
              <a:t>.</a:t>
            </a:r>
          </a:p>
        </p:txBody>
      </p:sp>
      <p:sp>
        <p:nvSpPr>
          <p:cNvPr id="27" name="Rechteck 26">
            <a:extLst>
              <a:ext uri="{FF2B5EF4-FFF2-40B4-BE49-F238E27FC236}">
                <a16:creationId xmlns:a16="http://schemas.microsoft.com/office/drawing/2014/main" id="{99A614F1-C5EE-9399-6E5D-DBAAEC04B114}"/>
              </a:ext>
            </a:extLst>
          </p:cNvPr>
          <p:cNvSpPr/>
          <p:nvPr userDrawn="1"/>
        </p:nvSpPr>
        <p:spPr>
          <a:xfrm>
            <a:off x="10979150" y="22896836"/>
            <a:ext cx="8137525" cy="4842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lgn="l">
              <a:spcAft>
                <a:spcPts val="400"/>
              </a:spcAft>
              <a:buSzPct val="100000"/>
              <a:buFont typeface="Wingdings" panose="05000000000000000000" pitchFamily="2" charset="2"/>
              <a:buChar char="§"/>
            </a:pPr>
            <a:endParaRPr lang="de-DE" dirty="0" err="1"/>
          </a:p>
        </p:txBody>
      </p:sp>
      <p:sp>
        <p:nvSpPr>
          <p:cNvPr id="30" name="Titel 1">
            <a:extLst>
              <a:ext uri="{FF2B5EF4-FFF2-40B4-BE49-F238E27FC236}">
                <a16:creationId xmlns:a16="http://schemas.microsoft.com/office/drawing/2014/main" id="{6E4B8802-11BC-0C0C-B8D0-250137539A7B}"/>
              </a:ext>
            </a:extLst>
          </p:cNvPr>
          <p:cNvSpPr txBox="1">
            <a:spLocks/>
          </p:cNvSpPr>
          <p:nvPr userDrawn="1"/>
        </p:nvSpPr>
        <p:spPr>
          <a:xfrm>
            <a:off x="11301414" y="29283670"/>
            <a:ext cx="8137524" cy="44075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gn="r">
              <a:lnSpc>
                <a:spcPts val="2100"/>
              </a:lnSpc>
            </a:pPr>
            <a:r>
              <a:rPr lang="en-US" sz="1600" b="0" dirty="0">
                <a:solidFill>
                  <a:schemeClr val="tx1"/>
                </a:solidFill>
              </a:rPr>
              <a:t>Name of contact | KWS SAAT SE &amp; Co. </a:t>
            </a:r>
            <a:r>
              <a:rPr lang="en-US" sz="1600" b="0" dirty="0" err="1">
                <a:solidFill>
                  <a:schemeClr val="tx1"/>
                </a:solidFill>
              </a:rPr>
              <a:t>KGaA</a:t>
            </a:r>
            <a:r>
              <a:rPr lang="en-US" sz="1600" b="0" dirty="0">
                <a:solidFill>
                  <a:schemeClr val="tx1"/>
                </a:solidFill>
              </a:rPr>
              <a:t> | City 12345 | nameofcontact@kws.com</a:t>
            </a:r>
            <a:endParaRPr lang="de-DE" sz="1600" b="0" dirty="0">
              <a:solidFill>
                <a:schemeClr val="tx1"/>
              </a:solidFill>
            </a:endParaRPr>
          </a:p>
        </p:txBody>
      </p:sp>
      <p:pic>
        <p:nvPicPr>
          <p:cNvPr id="12" name="Bild 4">
            <a:extLst>
              <a:ext uri="{FF2B5EF4-FFF2-40B4-BE49-F238E27FC236}">
                <a16:creationId xmlns:a16="http://schemas.microsoft.com/office/drawing/2014/main" id="{FD496FF6-80CD-FDA6-10B9-2919F9E543C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7256363" y="4077965"/>
            <a:ext cx="2916000" cy="2916000"/>
          </a:xfrm>
          <a:prstGeom prst="rect">
            <a:avLst/>
          </a:prstGeom>
          <a:effectLst>
            <a:outerShdw blurRad="88900" dist="88900" dir="2700000" algn="tl" rotWithShape="0">
              <a:prstClr val="black">
                <a:alpha val="60000"/>
              </a:prstClr>
            </a:outerShdw>
          </a:effectLst>
        </p:spPr>
      </p:pic>
      <p:pic>
        <p:nvPicPr>
          <p:cNvPr id="9" name="Grafik 8">
            <a:extLst>
              <a:ext uri="{FF2B5EF4-FFF2-40B4-BE49-F238E27FC236}">
                <a16:creationId xmlns:a16="http://schemas.microsoft.com/office/drawing/2014/main" id="{DA216A91-972D-D745-BDB8-869EFC751965}"/>
              </a:ext>
            </a:extLst>
          </p:cNvPr>
          <p:cNvPicPr>
            <a:picLocks noChangeAspect="1"/>
          </p:cNvPicPr>
          <p:nvPr userDrawn="1"/>
        </p:nvPicPr>
        <p:blipFill>
          <a:blip r:embed="rId5"/>
          <a:stretch>
            <a:fillRect/>
          </a:stretch>
        </p:blipFill>
        <p:spPr>
          <a:xfrm>
            <a:off x="13883219" y="24768363"/>
            <a:ext cx="2523263" cy="1506426"/>
          </a:xfrm>
          <a:prstGeom prst="rect">
            <a:avLst/>
          </a:prstGeom>
        </p:spPr>
      </p:pic>
    </p:spTree>
    <p:extLst>
      <p:ext uri="{BB962C8B-B14F-4D97-AF65-F5344CB8AC3E}">
        <p14:creationId xmlns:p14="http://schemas.microsoft.com/office/powerpoint/2010/main" val="4083748909"/>
      </p:ext>
    </p:extLst>
  </p:cSld>
  <p:clrMapOvr>
    <a:masterClrMapping/>
  </p:clrMapOvr>
  <p:extLst>
    <p:ext uri="{DCECCB84-F9BA-43D5-87BE-67443E8EF086}">
      <p15:sldGuideLst xmlns:p15="http://schemas.microsoft.com/office/powerpoint/2012/main">
        <p15:guide id="1" orient="horz" pos="4092" userDrawn="1">
          <p15:clr>
            <a:srgbClr val="A4A3A4"/>
          </p15:clr>
        </p15:guide>
        <p15:guide id="3" orient="horz" pos="4682" userDrawn="1">
          <p15:clr>
            <a:srgbClr val="A4A3A4"/>
          </p15:clr>
        </p15:guide>
        <p15:guide id="4" orient="horz" pos="8356" userDrawn="1">
          <p15:clr>
            <a:srgbClr val="A4A3A4"/>
          </p15:clr>
        </p15:guide>
        <p15:guide id="5" orient="horz" pos="18290" userDrawn="1">
          <p15:clr>
            <a:srgbClr val="A4A3A4"/>
          </p15:clr>
        </p15:guide>
        <p15:guide id="6" pos="12707" userDrawn="1">
          <p15:clr>
            <a:srgbClr val="A4A3A4"/>
          </p15:clr>
        </p15:guide>
        <p15:guide id="8" orient="horz" pos="1227" userDrawn="1">
          <p15:clr>
            <a:srgbClr val="A4A3A4"/>
          </p15:clr>
        </p15:guide>
        <p15:guide id="9" pos="1224" userDrawn="1">
          <p15:clr>
            <a:srgbClr val="A4A3A4"/>
          </p15:clr>
        </p15:guide>
        <p15:guide id="10" pos="6916" userDrawn="1">
          <p15:clr>
            <a:srgbClr val="A4A3A4"/>
          </p15:clr>
        </p15:guide>
        <p15:guide id="11" pos="1428" userDrawn="1">
          <p15:clr>
            <a:srgbClr val="A4A3A4"/>
          </p15:clr>
        </p15:guide>
        <p15:guide id="12" pos="6463" userDrawn="1">
          <p15:clr>
            <a:srgbClr val="A4A3A4"/>
          </p15:clr>
        </p15:guide>
        <p15:guide id="13" pos="11725" userDrawn="1">
          <p15:clr>
            <a:srgbClr val="A4A3A4"/>
          </p15:clr>
        </p15:guide>
        <p15:guide id="14" orient="horz" pos="13527" userDrawn="1">
          <p15:clr>
            <a:srgbClr val="A4A3A4"/>
          </p15:clr>
        </p15:guide>
        <p15:guide id="15" orient="horz" pos="15614" userDrawn="1">
          <p15:clr>
            <a:srgbClr val="A4A3A4"/>
          </p15:clr>
        </p15:guide>
        <p15:guide id="17" orient="horz" pos="2214" userDrawn="1">
          <p15:clr>
            <a:srgbClr val="A4A3A4"/>
          </p15:clr>
        </p15:guide>
        <p15:guide id="18" pos="12245" userDrawn="1">
          <p15:clr>
            <a:srgbClr val="A4A3A4"/>
          </p15:clr>
        </p15:guide>
        <p15:guide id="19" orient="horz" pos="5000" userDrawn="1">
          <p15:clr>
            <a:srgbClr val="A4A3A4"/>
          </p15:clr>
        </p15:guide>
        <p15:guide id="20" orient="horz" pos="7021"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info background beige">
    <p:bg>
      <p:bgPr>
        <a:solidFill>
          <a:srgbClr val="E8E6D4"/>
        </a:solid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E4220A8D-3F83-CBD4-A7A5-99F74102513B}"/>
              </a:ext>
            </a:extLst>
          </p:cNvPr>
          <p:cNvSpPr txBox="1">
            <a:spLocks/>
          </p:cNvSpPr>
          <p:nvPr userDrawn="1"/>
        </p:nvSpPr>
        <p:spPr>
          <a:xfrm>
            <a:off x="2266949" y="1384078"/>
            <a:ext cx="14506576" cy="3620080"/>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2800" kern="1200">
                <a:solidFill>
                  <a:schemeClr val="bg1"/>
                </a:solidFill>
                <a:latin typeface="+mj-lt"/>
                <a:ea typeface="+mj-ea"/>
                <a:cs typeface="+mj-cs"/>
              </a:defRPr>
            </a:lvl1pPr>
          </a:lstStyle>
          <a:p>
            <a:pPr>
              <a:lnSpc>
                <a:spcPts val="8800"/>
              </a:lnSpc>
            </a:pPr>
            <a:r>
              <a:rPr lang="de-DE" sz="8800" b="0" spc="-300" baseline="0" dirty="0">
                <a:solidFill>
                  <a:schemeClr val="tx2"/>
                </a:solidFill>
              </a:rPr>
              <a:t>In </a:t>
            </a:r>
            <a:r>
              <a:rPr lang="de-DE" sz="8800" b="0" spc="-300" baseline="0" dirty="0" err="1">
                <a:solidFill>
                  <a:schemeClr val="tx2"/>
                </a:solidFill>
              </a:rPr>
              <a:t>Siclilam</a:t>
            </a:r>
            <a:r>
              <a:rPr lang="de-DE" sz="8800" b="0" spc="-300" baseline="0" dirty="0">
                <a:solidFill>
                  <a:schemeClr val="tx2"/>
                </a:solidFill>
              </a:rPr>
              <a:t> </a:t>
            </a:r>
            <a:r>
              <a:rPr lang="de-DE" sz="8800" b="0" spc="-300" baseline="0" dirty="0" err="1">
                <a:solidFill>
                  <a:schemeClr val="tx2"/>
                </a:solidFill>
              </a:rPr>
              <a:t>sum</a:t>
            </a:r>
            <a:r>
              <a:rPr lang="de-DE" sz="8800" b="0" spc="-300" baseline="0" dirty="0">
                <a:solidFill>
                  <a:schemeClr val="tx2"/>
                </a:solidFill>
              </a:rPr>
              <a:t> </a:t>
            </a:r>
            <a:br>
              <a:rPr lang="de-DE" sz="8800" b="0" spc="-300" baseline="0" dirty="0">
                <a:solidFill>
                  <a:schemeClr val="tx2"/>
                </a:solidFill>
              </a:rPr>
            </a:br>
            <a:r>
              <a:rPr lang="de-DE" sz="8800" b="0" spc="-300" baseline="0" dirty="0" err="1">
                <a:solidFill>
                  <a:schemeClr val="tx2"/>
                </a:solidFill>
              </a:rPr>
              <a:t>inquirendi</a:t>
            </a:r>
            <a:r>
              <a:rPr lang="de-DE" sz="8800" b="0" spc="-300" baseline="0" dirty="0">
                <a:solidFill>
                  <a:schemeClr val="tx2"/>
                </a:solidFill>
              </a:rPr>
              <a:t> causa</a:t>
            </a:r>
          </a:p>
        </p:txBody>
      </p:sp>
      <p:sp>
        <p:nvSpPr>
          <p:cNvPr id="18" name="Titel 1">
            <a:extLst>
              <a:ext uri="{FF2B5EF4-FFF2-40B4-BE49-F238E27FC236}">
                <a16:creationId xmlns:a16="http://schemas.microsoft.com/office/drawing/2014/main" id="{581F3A35-F670-D3BB-2817-AC89C2145A2C}"/>
              </a:ext>
            </a:extLst>
          </p:cNvPr>
          <p:cNvSpPr txBox="1">
            <a:spLocks/>
          </p:cNvSpPr>
          <p:nvPr userDrawn="1"/>
        </p:nvSpPr>
        <p:spPr>
          <a:xfrm>
            <a:off x="2264113" y="29275805"/>
            <a:ext cx="2203027" cy="432048"/>
          </a:xfrm>
          <a:prstGeom prst="rect">
            <a:avLst/>
          </a:prstGeom>
          <a:noFill/>
        </p:spPr>
        <p:txBody>
          <a:bodyPr lIns="0" tIns="0" rIns="0" anchor="t" anchorCtr="0"/>
          <a:lstStyle>
            <a:lvl1pPr algn="l" defTabSz="1425582" rtl="0" eaLnBrk="1" latinLnBrk="0" hangingPunct="1">
              <a:lnSpc>
                <a:spcPct val="90000"/>
              </a:lnSpc>
              <a:spcBef>
                <a:spcPct val="0"/>
              </a:spcBef>
              <a:buNone/>
              <a:defRPr sz="2000" b="1" kern="1200">
                <a:solidFill>
                  <a:schemeClr val="tx1"/>
                </a:solidFill>
                <a:latin typeface="+mj-lt"/>
                <a:ea typeface="+mj-ea"/>
                <a:cs typeface="+mj-cs"/>
              </a:defRPr>
            </a:lvl1pPr>
          </a:lstStyle>
          <a:p>
            <a:r>
              <a:rPr lang="de-DE"/>
              <a:t>www.kws.com</a:t>
            </a:r>
            <a:endParaRPr lang="en-GB" dirty="0"/>
          </a:p>
        </p:txBody>
      </p:sp>
      <p:sp>
        <p:nvSpPr>
          <p:cNvPr id="24" name="Titel 1">
            <a:extLst>
              <a:ext uri="{FF2B5EF4-FFF2-40B4-BE49-F238E27FC236}">
                <a16:creationId xmlns:a16="http://schemas.microsoft.com/office/drawing/2014/main" id="{C4B293BB-6472-CC50-B71C-0F1109993942}"/>
              </a:ext>
            </a:extLst>
          </p:cNvPr>
          <p:cNvSpPr txBox="1">
            <a:spLocks/>
          </p:cNvSpPr>
          <p:nvPr userDrawn="1"/>
        </p:nvSpPr>
        <p:spPr>
          <a:xfrm>
            <a:off x="2266949" y="5992590"/>
            <a:ext cx="7993063" cy="2609850"/>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4300"/>
              </a:lnSpc>
              <a:spcAft>
                <a:spcPts val="600"/>
              </a:spcAft>
            </a:pPr>
            <a:r>
              <a:rPr lang="de-DE" sz="4800" b="0" dirty="0"/>
              <a:t>Quaestiones</a:t>
            </a:r>
          </a:p>
          <a:p>
            <a:pPr>
              <a:lnSpc>
                <a:spcPts val="3400"/>
              </a:lnSpc>
            </a:pPr>
            <a:r>
              <a:rPr lang="de-DE" sz="2400" b="0" dirty="0" err="1">
                <a:solidFill>
                  <a:schemeClr val="tx1"/>
                </a:solidFill>
              </a:rPr>
              <a:t>Volecae</a:t>
            </a:r>
            <a:r>
              <a:rPr lang="de-DE" sz="2400" b="0" dirty="0">
                <a:solidFill>
                  <a:schemeClr val="tx1"/>
                </a:solidFill>
              </a:rPr>
              <a:t> </a:t>
            </a:r>
            <a:r>
              <a:rPr lang="de-DE" sz="2400" b="0" dirty="0" err="1">
                <a:solidFill>
                  <a:schemeClr val="tx1"/>
                </a:solidFill>
              </a:rPr>
              <a:t>occae</a:t>
            </a:r>
            <a:r>
              <a:rPr lang="de-DE" sz="2400" b="0" dirty="0">
                <a:solidFill>
                  <a:schemeClr val="tx1"/>
                </a:solidFill>
              </a:rPr>
              <a:t> </a:t>
            </a:r>
            <a:r>
              <a:rPr lang="de-DE" sz="2400" b="0" dirty="0" err="1">
                <a:solidFill>
                  <a:schemeClr val="tx1"/>
                </a:solidFill>
              </a:rPr>
              <a:t>prate</a:t>
            </a:r>
            <a:r>
              <a:rPr lang="de-DE" sz="2400" b="0" dirty="0">
                <a:solidFill>
                  <a:schemeClr val="tx1"/>
                </a:solidFill>
              </a:rPr>
              <a:t> </a:t>
            </a:r>
            <a:r>
              <a:rPr lang="de-DE" sz="2400" b="0" dirty="0" err="1">
                <a:solidFill>
                  <a:schemeClr val="tx1"/>
                </a:solidFill>
              </a:rPr>
              <a:t>mque</a:t>
            </a:r>
            <a:r>
              <a:rPr lang="de-DE" sz="2400" b="0" dirty="0">
                <a:solidFill>
                  <a:schemeClr val="tx1"/>
                </a:solidFill>
              </a:rPr>
              <a:t> </a:t>
            </a:r>
            <a:r>
              <a:rPr lang="de-DE" sz="2400" b="0" dirty="0" err="1">
                <a:solidFill>
                  <a:schemeClr val="tx1"/>
                </a:solidFill>
              </a:rPr>
              <a:t>nate</a:t>
            </a:r>
            <a:r>
              <a:rPr lang="de-DE" sz="2400" b="0" dirty="0">
                <a:solidFill>
                  <a:schemeClr val="tx1"/>
                </a:solidFill>
              </a:rPr>
              <a:t> </a:t>
            </a:r>
            <a:r>
              <a:rPr lang="de-DE" sz="2400" b="0" dirty="0" err="1">
                <a:solidFill>
                  <a:schemeClr val="tx1"/>
                </a:solidFill>
              </a:rPr>
              <a:t>mpos</a:t>
            </a:r>
            <a:r>
              <a:rPr lang="de-DE" sz="2400" b="0" dirty="0">
                <a:solidFill>
                  <a:schemeClr val="tx1"/>
                </a:solidFill>
              </a:rPr>
              <a:t> </a:t>
            </a:r>
            <a:r>
              <a:rPr lang="de-DE" sz="2400" b="0" dirty="0" err="1">
                <a:solidFill>
                  <a:schemeClr val="tx1"/>
                </a:solidFill>
              </a:rPr>
              <a:t>rioreium</a:t>
            </a:r>
            <a:r>
              <a:rPr lang="de-DE" sz="2400" b="0" dirty="0">
                <a:solidFill>
                  <a:schemeClr val="tx1"/>
                </a:solidFill>
              </a:rPr>
              <a:t> </a:t>
            </a:r>
            <a:r>
              <a:rPr lang="de-DE" sz="2400" b="0" dirty="0" err="1">
                <a:solidFill>
                  <a:schemeClr val="tx1"/>
                </a:solidFill>
              </a:rPr>
              <a:t>elenist</a:t>
            </a:r>
            <a:r>
              <a:rPr lang="de-DE" sz="2400" b="0" dirty="0">
                <a:solidFill>
                  <a:schemeClr val="tx1"/>
                </a:solidFill>
              </a:rPr>
              <a:t> </a:t>
            </a:r>
            <a:r>
              <a:rPr lang="de-DE" sz="2400" b="0" dirty="0" err="1">
                <a:solidFill>
                  <a:schemeClr val="tx1"/>
                </a:solidFill>
              </a:rPr>
              <a:t>magnihi</a:t>
            </a:r>
            <a:r>
              <a:rPr lang="de-DE" sz="2400" b="0" dirty="0">
                <a:solidFill>
                  <a:schemeClr val="tx1"/>
                </a:solidFill>
              </a:rPr>
              <a:t> llabore </a:t>
            </a:r>
            <a:r>
              <a:rPr lang="de-DE" sz="2400" b="0" dirty="0" err="1">
                <a:solidFill>
                  <a:schemeClr val="tx1"/>
                </a:solidFill>
              </a:rPr>
              <a:t>ped</a:t>
            </a:r>
            <a:r>
              <a:rPr lang="de-DE" sz="2400" b="0" dirty="0">
                <a:solidFill>
                  <a:schemeClr val="tx1"/>
                </a:solidFill>
              </a:rPr>
              <a:t> </a:t>
            </a:r>
            <a:r>
              <a:rPr lang="de-DE" sz="2400" b="0" dirty="0" err="1">
                <a:solidFill>
                  <a:schemeClr val="tx1"/>
                </a:solidFill>
              </a:rPr>
              <a:t>iorunt</a:t>
            </a:r>
            <a:r>
              <a:rPr lang="de-DE" sz="2400" b="0" dirty="0">
                <a:solidFill>
                  <a:schemeClr val="tx1"/>
                </a:solidFill>
              </a:rPr>
              <a:t> </a:t>
            </a:r>
            <a:r>
              <a:rPr lang="de-DE" sz="2400" b="0" dirty="0" err="1">
                <a:solidFill>
                  <a:schemeClr val="tx1"/>
                </a:solidFill>
              </a:rPr>
              <a:t>endi</a:t>
            </a:r>
            <a:r>
              <a:rPr lang="de-DE" sz="2400" b="0" dirty="0">
                <a:solidFill>
                  <a:schemeClr val="tx1"/>
                </a:solidFill>
              </a:rPr>
              <a:t> </a:t>
            </a:r>
            <a:r>
              <a:rPr lang="de-DE" sz="2400" b="0" dirty="0" err="1">
                <a:solidFill>
                  <a:schemeClr val="tx1"/>
                </a:solidFill>
              </a:rPr>
              <a:t>occum</a:t>
            </a:r>
            <a:r>
              <a:rPr lang="de-DE" sz="2400" b="0" dirty="0">
                <a:solidFill>
                  <a:schemeClr val="tx1"/>
                </a:solidFill>
              </a:rPr>
              <a:t> </a:t>
            </a:r>
            <a:r>
              <a:rPr lang="de-DE" sz="2400" b="0" dirty="0" err="1">
                <a:solidFill>
                  <a:schemeClr val="tx1"/>
                </a:solidFill>
              </a:rPr>
              <a:t>fugiantest</a:t>
            </a:r>
            <a:r>
              <a:rPr lang="de-DE" sz="2400" b="0" dirty="0">
                <a:solidFill>
                  <a:schemeClr val="tx1"/>
                </a:solidFill>
              </a:rPr>
              <a:t> </a:t>
            </a:r>
            <a:r>
              <a:rPr lang="de-DE" sz="2400" b="0" dirty="0" err="1">
                <a:solidFill>
                  <a:schemeClr val="tx1"/>
                </a:solidFill>
              </a:rPr>
              <a:t>accuptat</a:t>
            </a:r>
            <a:r>
              <a:rPr lang="de-DE" sz="2400" b="0" dirty="0">
                <a:solidFill>
                  <a:schemeClr val="tx1"/>
                </a:solidFill>
              </a:rPr>
              <a:t> </a:t>
            </a:r>
            <a:r>
              <a:rPr lang="de-DE" sz="2400" b="0" dirty="0" err="1">
                <a:solidFill>
                  <a:schemeClr val="tx1"/>
                </a:solidFill>
              </a:rPr>
              <a:t>etus</a:t>
            </a:r>
            <a:r>
              <a:rPr lang="de-DE" sz="2400" b="0" dirty="0">
                <a:solidFill>
                  <a:schemeClr val="tx1"/>
                </a:solidFill>
              </a:rPr>
              <a:t> </a:t>
            </a:r>
            <a:r>
              <a:rPr lang="de-DE" sz="2400" b="0" dirty="0" err="1">
                <a:solidFill>
                  <a:schemeClr val="tx1"/>
                </a:solidFill>
              </a:rPr>
              <a:t>event</a:t>
            </a:r>
            <a:r>
              <a:rPr lang="de-DE" sz="2400" b="0" dirty="0">
                <a:solidFill>
                  <a:schemeClr val="tx1"/>
                </a:solidFill>
              </a:rPr>
              <a:t> </a:t>
            </a:r>
            <a:r>
              <a:rPr lang="de-DE" sz="2400" b="0" dirty="0" err="1">
                <a:solidFill>
                  <a:schemeClr val="tx1"/>
                </a:solidFill>
              </a:rPr>
              <a:t>eici</a:t>
            </a:r>
            <a:r>
              <a:rPr lang="de-DE" sz="2400" b="0" dirty="0">
                <a:solidFill>
                  <a:schemeClr val="tx1"/>
                </a:solidFill>
              </a:rPr>
              <a:t> </a:t>
            </a:r>
            <a:r>
              <a:rPr lang="de-DE" sz="2400" b="0" dirty="0" err="1">
                <a:solidFill>
                  <a:schemeClr val="tx1"/>
                </a:solidFill>
              </a:rPr>
              <a:t>cuscius</a:t>
            </a:r>
            <a:r>
              <a:rPr lang="de-DE" sz="2400" b="0" dirty="0">
                <a:solidFill>
                  <a:schemeClr val="tx1"/>
                </a:solidFill>
              </a:rPr>
              <a:t> </a:t>
            </a:r>
            <a:r>
              <a:rPr lang="de-DE" sz="2400" b="0" dirty="0" err="1">
                <a:solidFill>
                  <a:schemeClr val="tx1"/>
                </a:solidFill>
              </a:rPr>
              <a:t>cienti</a:t>
            </a:r>
            <a:r>
              <a:rPr lang="de-DE" sz="2400" b="0" dirty="0">
                <a:solidFill>
                  <a:schemeClr val="tx1"/>
                </a:solidFill>
              </a:rPr>
              <a:t> </a:t>
            </a:r>
            <a:r>
              <a:rPr lang="de-DE" sz="2400" b="0" dirty="0" err="1">
                <a:solidFill>
                  <a:schemeClr val="tx1"/>
                </a:solidFill>
              </a:rPr>
              <a:t>conserum</a:t>
            </a:r>
            <a:r>
              <a:rPr lang="de-DE" sz="2400" b="0" dirty="0">
                <a:solidFill>
                  <a:schemeClr val="tx1"/>
                </a:solidFill>
              </a:rPr>
              <a:t> </a:t>
            </a:r>
            <a:r>
              <a:rPr lang="de-DE" sz="2400" b="0" dirty="0" err="1">
                <a:solidFill>
                  <a:schemeClr val="tx1"/>
                </a:solidFill>
              </a:rPr>
              <a:t>ate</a:t>
            </a:r>
            <a:r>
              <a:rPr lang="de-DE" sz="2400" b="0" dirty="0">
                <a:solidFill>
                  <a:schemeClr val="tx1"/>
                </a:solidFill>
              </a:rPr>
              <a:t> </a:t>
            </a:r>
            <a:r>
              <a:rPr lang="de-DE" sz="2400" b="0" dirty="0" err="1">
                <a:solidFill>
                  <a:schemeClr val="tx1"/>
                </a:solidFill>
              </a:rPr>
              <a:t>omnihit</a:t>
            </a:r>
            <a:r>
              <a:rPr lang="de-DE" sz="2400" b="0" dirty="0">
                <a:solidFill>
                  <a:schemeClr val="tx1"/>
                </a:solidFill>
              </a:rPr>
              <a:t>, </a:t>
            </a:r>
            <a:r>
              <a:rPr lang="de-DE" sz="2400" b="0" dirty="0" err="1">
                <a:solidFill>
                  <a:schemeClr val="tx1"/>
                </a:solidFill>
              </a:rPr>
              <a:t>coreperrum</a:t>
            </a:r>
            <a:r>
              <a:rPr lang="de-DE" sz="2400" b="0" dirty="0">
                <a:solidFill>
                  <a:schemeClr val="tx1"/>
                </a:solidFill>
              </a:rPr>
              <a:t> quos </a:t>
            </a:r>
            <a:r>
              <a:rPr lang="de-DE" sz="2400" b="0" dirty="0" err="1">
                <a:solidFill>
                  <a:schemeClr val="tx1"/>
                </a:solidFill>
              </a:rPr>
              <a:t>dolo</a:t>
            </a:r>
            <a:r>
              <a:rPr lang="de-DE" sz="2400" b="0" dirty="0">
                <a:solidFill>
                  <a:schemeClr val="tx1"/>
                </a:solidFill>
              </a:rPr>
              <a:t> </a:t>
            </a:r>
            <a:r>
              <a:rPr lang="de-DE" sz="2400" b="0" dirty="0" err="1">
                <a:solidFill>
                  <a:schemeClr val="tx1"/>
                </a:solidFill>
              </a:rPr>
              <a:t>om</a:t>
            </a:r>
            <a:r>
              <a:rPr lang="de-DE" sz="2400" b="0" dirty="0">
                <a:solidFill>
                  <a:schemeClr val="tx1"/>
                </a:solidFill>
              </a:rPr>
              <a:t> </a:t>
            </a:r>
            <a:r>
              <a:rPr lang="de-DE" sz="2400" b="0" dirty="0" err="1">
                <a:solidFill>
                  <a:schemeClr val="tx1"/>
                </a:solidFill>
              </a:rPr>
              <a:t>nisin</a:t>
            </a:r>
            <a:r>
              <a:rPr lang="de-DE" sz="2400" b="0" dirty="0">
                <a:solidFill>
                  <a:schemeClr val="tx1"/>
                </a:solidFill>
              </a:rPr>
              <a:t> et </a:t>
            </a:r>
            <a:r>
              <a:rPr lang="de-DE" sz="2400" b="0" dirty="0" err="1">
                <a:solidFill>
                  <a:schemeClr val="tx1"/>
                </a:solidFill>
              </a:rPr>
              <a:t>volum</a:t>
            </a:r>
            <a:r>
              <a:rPr lang="de-DE" sz="2400" b="0" dirty="0">
                <a:solidFill>
                  <a:schemeClr val="tx1"/>
                </a:solidFill>
              </a:rPr>
              <a:t> </a:t>
            </a:r>
            <a:r>
              <a:rPr lang="de-DE" sz="2400" b="0" dirty="0" err="1">
                <a:solidFill>
                  <a:schemeClr val="tx1"/>
                </a:solidFill>
              </a:rPr>
              <a:t>hilitiis</a:t>
            </a:r>
            <a:r>
              <a:rPr lang="de-DE" sz="2400" b="0" dirty="0">
                <a:solidFill>
                  <a:schemeClr val="tx1"/>
                </a:solidFill>
              </a:rPr>
              <a:t> </a:t>
            </a:r>
            <a:r>
              <a:rPr lang="de-DE" sz="2400" b="0" dirty="0" err="1">
                <a:solidFill>
                  <a:schemeClr val="tx1"/>
                </a:solidFill>
              </a:rPr>
              <a:t>delectum</a:t>
            </a:r>
            <a:r>
              <a:rPr lang="de-DE" sz="2400" b="0" dirty="0">
                <a:solidFill>
                  <a:schemeClr val="tx1"/>
                </a:solidFill>
              </a:rPr>
              <a:t>.</a:t>
            </a:r>
          </a:p>
        </p:txBody>
      </p:sp>
      <p:sp>
        <p:nvSpPr>
          <p:cNvPr id="28" name="Titel 1">
            <a:extLst>
              <a:ext uri="{FF2B5EF4-FFF2-40B4-BE49-F238E27FC236}">
                <a16:creationId xmlns:a16="http://schemas.microsoft.com/office/drawing/2014/main" id="{A66FB4CF-B9F0-A683-BBE5-B8D5A9AE79E0}"/>
              </a:ext>
            </a:extLst>
          </p:cNvPr>
          <p:cNvSpPr txBox="1">
            <a:spLocks/>
          </p:cNvSpPr>
          <p:nvPr userDrawn="1"/>
        </p:nvSpPr>
        <p:spPr>
          <a:xfrm>
            <a:off x="2266950" y="9089009"/>
            <a:ext cx="7993063" cy="2453416"/>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0" marR="0" lvl="0" indent="0" algn="l" defTabSz="2588026" rtl="0" eaLnBrk="1" fontAlgn="auto" latinLnBrk="0" hangingPunct="1">
              <a:lnSpc>
                <a:spcPts val="4300"/>
              </a:lnSpc>
              <a:spcBef>
                <a:spcPts val="0"/>
              </a:spcBef>
              <a:spcAft>
                <a:spcPts val="600"/>
              </a:spcAft>
              <a:buClrTx/>
              <a:buSzTx/>
              <a:buFontTx/>
              <a:buNone/>
              <a:tabLst/>
              <a:defRPr/>
            </a:pPr>
            <a:r>
              <a:rPr kumimoji="0" lang="de-DE" sz="4800" b="0" i="0" u="none" strike="noStrike" kern="1200" cap="none" spc="0" normalizeH="0" baseline="0" noProof="0" dirty="0" err="1">
                <a:ln>
                  <a:noFill/>
                </a:ln>
                <a:solidFill>
                  <a:schemeClr val="tx2"/>
                </a:solidFill>
                <a:effectLst/>
                <a:uLnTx/>
                <a:uFillTx/>
                <a:latin typeface="Arial"/>
                <a:ea typeface="+mn-ea"/>
                <a:cs typeface="+mn-cs"/>
              </a:rPr>
              <a:t>Credent</a:t>
            </a:r>
            <a:r>
              <a:rPr kumimoji="0" lang="de-DE" sz="4800" b="0" i="0" u="none" strike="noStrike" kern="1200" cap="none" spc="0" normalizeH="0" baseline="0" noProof="0" dirty="0">
                <a:ln>
                  <a:noFill/>
                </a:ln>
                <a:solidFill>
                  <a:schemeClr val="tx2"/>
                </a:solidFill>
                <a:effectLst/>
                <a:uLnTx/>
                <a:uFillTx/>
                <a:latin typeface="Arial"/>
                <a:ea typeface="+mn-ea"/>
                <a:cs typeface="+mn-cs"/>
              </a:rPr>
              <a:t> omnes</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Cojones</a:t>
            </a:r>
            <a:r>
              <a:rPr lang="de-DE" sz="2400" b="0" dirty="0">
                <a:solidFill>
                  <a:schemeClr val="tx1"/>
                </a:solidFill>
              </a:rPr>
              <a:t> </a:t>
            </a:r>
            <a:r>
              <a:rPr lang="de-DE" sz="2400" b="0" dirty="0" err="1">
                <a:solidFill>
                  <a:schemeClr val="tx1"/>
                </a:solidFill>
              </a:rPr>
              <a:t>dolut</a:t>
            </a:r>
            <a:r>
              <a:rPr lang="de-DE" sz="2400" b="0" dirty="0">
                <a:solidFill>
                  <a:schemeClr val="tx1"/>
                </a:solidFill>
              </a:rPr>
              <a:t> la et </a:t>
            </a:r>
            <a:r>
              <a:rPr lang="de-DE" sz="2400" b="0" dirty="0" err="1">
                <a:solidFill>
                  <a:schemeClr val="tx1"/>
                </a:solidFill>
              </a:rPr>
              <a:t>optatem</a:t>
            </a:r>
            <a:r>
              <a:rPr lang="de-DE" sz="2400" b="0" dirty="0">
                <a:solidFill>
                  <a:schemeClr val="tx1"/>
                </a:solidFill>
              </a:rPr>
              <a:t> </a:t>
            </a:r>
            <a:r>
              <a:rPr lang="de-DE" sz="2400" b="0" dirty="0" err="1">
                <a:solidFill>
                  <a:schemeClr val="tx1"/>
                </a:solidFill>
              </a:rPr>
              <a:t>alis</a:t>
            </a:r>
            <a:r>
              <a:rPr lang="de-DE" sz="2400" b="0" dirty="0">
                <a:solidFill>
                  <a:schemeClr val="tx1"/>
                </a:solidFill>
              </a:rPr>
              <a:t> </a:t>
            </a:r>
            <a:r>
              <a:rPr lang="de-DE" sz="2400" b="0" dirty="0" err="1">
                <a:solidFill>
                  <a:schemeClr val="tx1"/>
                </a:solidFill>
              </a:rPr>
              <a:t>deri</a:t>
            </a:r>
            <a:r>
              <a:rPr lang="de-DE" sz="2400" b="0" dirty="0">
                <a:solidFill>
                  <a:schemeClr val="tx1"/>
                </a:solidFill>
              </a:rPr>
              <a:t> </a:t>
            </a:r>
            <a:r>
              <a:rPr lang="de-DE" sz="2400" b="0" dirty="0" err="1">
                <a:solidFill>
                  <a:schemeClr val="tx1"/>
                </a:solidFill>
              </a:rPr>
              <a:t>desequod</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experio</a:t>
            </a:r>
            <a:r>
              <a:rPr lang="de-DE" sz="2400" b="0" dirty="0">
                <a:solidFill>
                  <a:schemeClr val="tx1"/>
                </a:solidFill>
              </a:rPr>
              <a:t> </a:t>
            </a:r>
            <a:r>
              <a:rPr lang="de-DE" sz="2400" b="0" dirty="0" err="1">
                <a:solidFill>
                  <a:schemeClr val="tx1"/>
                </a:solidFill>
              </a:rPr>
              <a:t>necabo</a:t>
            </a:r>
            <a:r>
              <a:rPr lang="de-DE" sz="2400" b="0" dirty="0">
                <a:solidFill>
                  <a:schemeClr val="tx1"/>
                </a:solidFill>
              </a:rPr>
              <a:t>. </a:t>
            </a:r>
            <a:r>
              <a:rPr lang="de-DE" sz="2400" b="0" dirty="0" err="1">
                <a:solidFill>
                  <a:schemeClr val="tx1"/>
                </a:solidFill>
              </a:rPr>
              <a:t>Itaquere</a:t>
            </a:r>
            <a:r>
              <a:rPr lang="de-DE" sz="2400" b="0" dirty="0">
                <a:solidFill>
                  <a:schemeClr val="tx1"/>
                </a:solidFill>
              </a:rPr>
              <a:t> </a:t>
            </a:r>
            <a:r>
              <a:rPr lang="de-DE" sz="2400" b="0" dirty="0" err="1">
                <a:solidFill>
                  <a:schemeClr val="tx1"/>
                </a:solidFill>
              </a:rPr>
              <a:t>porrum</a:t>
            </a:r>
            <a:r>
              <a:rPr lang="de-DE" sz="2400" b="0" dirty="0">
                <a:solidFill>
                  <a:schemeClr val="tx1"/>
                </a:solidFill>
              </a:rPr>
              <a:t> </a:t>
            </a:r>
            <a:r>
              <a:rPr lang="de-DE" sz="2400" b="0" dirty="0" err="1">
                <a:solidFill>
                  <a:schemeClr val="tx1"/>
                </a:solidFill>
              </a:rPr>
              <a:t>duscid</a:t>
            </a:r>
            <a:r>
              <a:rPr lang="de-DE" sz="2400" b="0" dirty="0">
                <a:solidFill>
                  <a:schemeClr val="tx1"/>
                </a:solidFill>
              </a:rPr>
              <a:t> quam </a:t>
            </a:r>
            <a:r>
              <a:rPr lang="de-DE" sz="2400" b="0" dirty="0" err="1">
                <a:solidFill>
                  <a:schemeClr val="tx1"/>
                </a:solidFill>
              </a:rPr>
              <a:t>intur</a:t>
            </a:r>
            <a:r>
              <a:rPr lang="de-DE" sz="2400" b="0" dirty="0">
                <a:solidFill>
                  <a:schemeClr val="tx1"/>
                </a:solidFill>
              </a:rPr>
              <a:t> </a:t>
            </a:r>
            <a:r>
              <a:rPr lang="de-DE" sz="2400" b="0" dirty="0" err="1">
                <a:solidFill>
                  <a:schemeClr val="tx1"/>
                </a:solidFill>
              </a:rPr>
              <a:t>adit</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odis</a:t>
            </a:r>
            <a:r>
              <a:rPr lang="de-DE" sz="2400" b="0" dirty="0">
                <a:solidFill>
                  <a:schemeClr val="tx1"/>
                </a:solidFill>
              </a:rPr>
              <a:t> </a:t>
            </a:r>
            <a:r>
              <a:rPr lang="de-DE" sz="2400" b="0" dirty="0" err="1">
                <a:solidFill>
                  <a:schemeClr val="tx1"/>
                </a:solidFill>
              </a:rPr>
              <a:t>sitatem</a:t>
            </a:r>
            <a:r>
              <a:rPr lang="de-DE" sz="2400" b="0" dirty="0">
                <a:solidFill>
                  <a:schemeClr val="tx1"/>
                </a:solidFill>
              </a:rPr>
              <a:t> </a:t>
            </a:r>
            <a:r>
              <a:rPr lang="de-DE" sz="2400" b="0" dirty="0" err="1">
                <a:solidFill>
                  <a:schemeClr val="tx1"/>
                </a:solidFill>
              </a:rPr>
              <a:t>quamus</a:t>
            </a:r>
            <a:r>
              <a:rPr lang="de-DE" sz="2400" b="0" dirty="0">
                <a:solidFill>
                  <a:schemeClr val="tx1"/>
                </a:solidFill>
              </a:rPr>
              <a:t>, ius et </a:t>
            </a:r>
            <a:r>
              <a:rPr lang="de-DE" sz="2400" b="0" dirty="0" err="1">
                <a:solidFill>
                  <a:schemeClr val="tx1"/>
                </a:solidFill>
              </a:rPr>
              <a:t>ma</a:t>
            </a:r>
            <a:r>
              <a:rPr lang="de-DE" sz="2400" b="0" dirty="0">
                <a:solidFill>
                  <a:schemeClr val="tx1"/>
                </a:solidFill>
              </a:rPr>
              <a:t> </a:t>
            </a:r>
            <a:r>
              <a:rPr lang="de-DE" sz="2400" b="0" dirty="0" err="1">
                <a:solidFill>
                  <a:schemeClr val="tx1"/>
                </a:solidFill>
              </a:rPr>
              <a:t>dolum</a:t>
            </a:r>
            <a:r>
              <a:rPr lang="de-DE" sz="2400" b="0" dirty="0">
                <a:solidFill>
                  <a:schemeClr val="tx1"/>
                </a:solidFill>
              </a:rPr>
              <a:t> et </a:t>
            </a:r>
            <a:r>
              <a:rPr lang="de-DE" sz="2400" b="0" dirty="0" err="1">
                <a:solidFill>
                  <a:schemeClr val="tx1"/>
                </a:solidFill>
              </a:rPr>
              <a:t>hari</a:t>
            </a:r>
            <a:r>
              <a:rPr lang="de-DE" sz="2400" b="0" dirty="0">
                <a:solidFill>
                  <a:schemeClr val="tx1"/>
                </a:solidFill>
              </a:rPr>
              <a:t> </a:t>
            </a:r>
            <a:r>
              <a:rPr lang="de-DE" sz="2400" b="0" dirty="0" err="1">
                <a:solidFill>
                  <a:schemeClr val="tx1"/>
                </a:solidFill>
              </a:rPr>
              <a:t>omnima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ut</a:t>
            </a:r>
            <a:r>
              <a:rPr lang="de-DE" sz="2400" b="0" dirty="0">
                <a:solidFill>
                  <a:schemeClr val="tx1"/>
                </a:solidFill>
              </a:rPr>
              <a:t> </a:t>
            </a:r>
            <a:r>
              <a:rPr lang="de-DE" sz="2400" b="0" dirty="0" err="1">
                <a:solidFill>
                  <a:schemeClr val="tx1"/>
                </a:solidFill>
              </a:rPr>
              <a:t>eatur</a:t>
            </a:r>
            <a:r>
              <a:rPr lang="de-DE" sz="2400" b="0" dirty="0">
                <a:solidFill>
                  <a:schemeClr val="tx1"/>
                </a:solidFill>
              </a:rPr>
              <a:t>.</a:t>
            </a:r>
          </a:p>
        </p:txBody>
      </p:sp>
      <p:sp>
        <p:nvSpPr>
          <p:cNvPr id="29" name="Titel 1">
            <a:extLst>
              <a:ext uri="{FF2B5EF4-FFF2-40B4-BE49-F238E27FC236}">
                <a16:creationId xmlns:a16="http://schemas.microsoft.com/office/drawing/2014/main" id="{0FAE59B4-FCCB-583D-CC7B-480CC35CCA42}"/>
              </a:ext>
            </a:extLst>
          </p:cNvPr>
          <p:cNvSpPr txBox="1">
            <a:spLocks/>
          </p:cNvSpPr>
          <p:nvPr userDrawn="1"/>
        </p:nvSpPr>
        <p:spPr>
          <a:xfrm>
            <a:off x="10691813" y="6610128"/>
            <a:ext cx="7984374" cy="209107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3400"/>
              </a:lnSpc>
            </a:pPr>
            <a:r>
              <a:rPr lang="de-DE" sz="2400" b="0" dirty="0" err="1">
                <a:solidFill>
                  <a:schemeClr val="tx1"/>
                </a:solidFill>
              </a:rPr>
              <a:t>Volecae</a:t>
            </a:r>
            <a:r>
              <a:rPr lang="de-DE" sz="2400" b="0" dirty="0">
                <a:solidFill>
                  <a:schemeClr val="tx1"/>
                </a:solidFill>
              </a:rPr>
              <a:t> </a:t>
            </a:r>
            <a:r>
              <a:rPr lang="de-DE" sz="2400" b="0" dirty="0" err="1">
                <a:solidFill>
                  <a:schemeClr val="tx1"/>
                </a:solidFill>
              </a:rPr>
              <a:t>occae</a:t>
            </a:r>
            <a:r>
              <a:rPr lang="de-DE" sz="2400" b="0" dirty="0">
                <a:solidFill>
                  <a:schemeClr val="tx1"/>
                </a:solidFill>
              </a:rPr>
              <a:t> </a:t>
            </a:r>
            <a:r>
              <a:rPr lang="de-DE" sz="2400" b="0" dirty="0" err="1">
                <a:solidFill>
                  <a:schemeClr val="tx1"/>
                </a:solidFill>
              </a:rPr>
              <a:t>prate</a:t>
            </a:r>
            <a:r>
              <a:rPr lang="de-DE" sz="2400" b="0" dirty="0">
                <a:solidFill>
                  <a:schemeClr val="tx1"/>
                </a:solidFill>
              </a:rPr>
              <a:t> </a:t>
            </a:r>
            <a:r>
              <a:rPr lang="de-DE" sz="2400" b="0" dirty="0" err="1">
                <a:solidFill>
                  <a:schemeClr val="tx1"/>
                </a:solidFill>
              </a:rPr>
              <a:t>mque</a:t>
            </a:r>
            <a:r>
              <a:rPr lang="de-DE" sz="2400" b="0" dirty="0">
                <a:solidFill>
                  <a:schemeClr val="tx1"/>
                </a:solidFill>
              </a:rPr>
              <a:t> </a:t>
            </a:r>
            <a:r>
              <a:rPr lang="de-DE" sz="2400" b="0" dirty="0" err="1">
                <a:solidFill>
                  <a:schemeClr val="tx1"/>
                </a:solidFill>
              </a:rPr>
              <a:t>nate</a:t>
            </a:r>
            <a:r>
              <a:rPr lang="de-DE" sz="2400" b="0" dirty="0">
                <a:solidFill>
                  <a:schemeClr val="tx1"/>
                </a:solidFill>
              </a:rPr>
              <a:t> </a:t>
            </a:r>
            <a:r>
              <a:rPr lang="de-DE" sz="2400" b="0" dirty="0" err="1">
                <a:solidFill>
                  <a:schemeClr val="tx1"/>
                </a:solidFill>
              </a:rPr>
              <a:t>mpos</a:t>
            </a:r>
            <a:r>
              <a:rPr lang="de-DE" sz="2400" b="0" dirty="0">
                <a:solidFill>
                  <a:schemeClr val="tx1"/>
                </a:solidFill>
              </a:rPr>
              <a:t> </a:t>
            </a:r>
            <a:r>
              <a:rPr lang="de-DE" sz="2400" b="0" dirty="0" err="1">
                <a:solidFill>
                  <a:schemeClr val="tx1"/>
                </a:solidFill>
              </a:rPr>
              <a:t>rioreium</a:t>
            </a:r>
            <a:r>
              <a:rPr lang="de-DE" sz="2400" b="0" dirty="0">
                <a:solidFill>
                  <a:schemeClr val="tx1"/>
                </a:solidFill>
              </a:rPr>
              <a:t> </a:t>
            </a:r>
            <a:r>
              <a:rPr lang="de-DE" sz="2400" b="0" dirty="0" err="1">
                <a:solidFill>
                  <a:schemeClr val="tx1"/>
                </a:solidFill>
              </a:rPr>
              <a:t>elenist</a:t>
            </a:r>
            <a:r>
              <a:rPr lang="de-DE" sz="2400" b="0" dirty="0">
                <a:solidFill>
                  <a:schemeClr val="tx1"/>
                </a:solidFill>
              </a:rPr>
              <a:t> </a:t>
            </a:r>
            <a:r>
              <a:rPr lang="de-DE" sz="2400" b="0" dirty="0" err="1">
                <a:solidFill>
                  <a:schemeClr val="tx1"/>
                </a:solidFill>
              </a:rPr>
              <a:t>magnihi</a:t>
            </a:r>
            <a:r>
              <a:rPr lang="de-DE" sz="2400" b="0" dirty="0">
                <a:solidFill>
                  <a:schemeClr val="tx1"/>
                </a:solidFill>
              </a:rPr>
              <a:t> llabore </a:t>
            </a:r>
            <a:r>
              <a:rPr lang="de-DE" sz="2400" b="0" dirty="0" err="1">
                <a:solidFill>
                  <a:schemeClr val="tx1"/>
                </a:solidFill>
              </a:rPr>
              <a:t>ped</a:t>
            </a:r>
            <a:r>
              <a:rPr lang="de-DE" sz="2400" b="0" dirty="0">
                <a:solidFill>
                  <a:schemeClr val="tx1"/>
                </a:solidFill>
              </a:rPr>
              <a:t> </a:t>
            </a:r>
            <a:r>
              <a:rPr lang="de-DE" sz="2400" b="0" dirty="0" err="1">
                <a:solidFill>
                  <a:schemeClr val="tx1"/>
                </a:solidFill>
              </a:rPr>
              <a:t>iorunt</a:t>
            </a:r>
            <a:r>
              <a:rPr lang="de-DE" sz="2400" b="0" dirty="0">
                <a:solidFill>
                  <a:schemeClr val="tx1"/>
                </a:solidFill>
              </a:rPr>
              <a:t> </a:t>
            </a:r>
            <a:r>
              <a:rPr lang="de-DE" sz="2400" b="0" dirty="0" err="1">
                <a:solidFill>
                  <a:schemeClr val="tx1"/>
                </a:solidFill>
              </a:rPr>
              <a:t>endi</a:t>
            </a:r>
            <a:r>
              <a:rPr lang="de-DE" sz="2400" b="0" dirty="0">
                <a:solidFill>
                  <a:schemeClr val="tx1"/>
                </a:solidFill>
              </a:rPr>
              <a:t> </a:t>
            </a:r>
            <a:r>
              <a:rPr lang="de-DE" sz="2400" b="0" dirty="0" err="1">
                <a:solidFill>
                  <a:schemeClr val="tx1"/>
                </a:solidFill>
              </a:rPr>
              <a:t>occum</a:t>
            </a:r>
            <a:r>
              <a:rPr lang="de-DE" sz="2400" b="0" dirty="0">
                <a:solidFill>
                  <a:schemeClr val="tx1"/>
                </a:solidFill>
              </a:rPr>
              <a:t> </a:t>
            </a:r>
            <a:r>
              <a:rPr lang="de-DE" sz="2400" b="0" dirty="0" err="1">
                <a:solidFill>
                  <a:schemeClr val="tx1"/>
                </a:solidFill>
              </a:rPr>
              <a:t>fugiantest</a:t>
            </a:r>
            <a:r>
              <a:rPr lang="de-DE" sz="2400" b="0" dirty="0">
                <a:solidFill>
                  <a:schemeClr val="tx1"/>
                </a:solidFill>
              </a:rPr>
              <a:t> </a:t>
            </a:r>
            <a:r>
              <a:rPr lang="de-DE" sz="2400" b="0" dirty="0" err="1">
                <a:solidFill>
                  <a:schemeClr val="tx1"/>
                </a:solidFill>
              </a:rPr>
              <a:t>accuptat</a:t>
            </a:r>
            <a:r>
              <a:rPr lang="de-DE" sz="2400" b="0" dirty="0">
                <a:solidFill>
                  <a:schemeClr val="tx1"/>
                </a:solidFill>
              </a:rPr>
              <a:t> </a:t>
            </a:r>
            <a:r>
              <a:rPr lang="de-DE" sz="2400" b="0" dirty="0" err="1">
                <a:solidFill>
                  <a:schemeClr val="tx1"/>
                </a:solidFill>
              </a:rPr>
              <a:t>etus</a:t>
            </a:r>
            <a:r>
              <a:rPr lang="de-DE" sz="2400" b="0" dirty="0">
                <a:solidFill>
                  <a:schemeClr val="tx1"/>
                </a:solidFill>
              </a:rPr>
              <a:t> </a:t>
            </a:r>
            <a:r>
              <a:rPr lang="de-DE" sz="2400" b="0" dirty="0" err="1">
                <a:solidFill>
                  <a:schemeClr val="tx1"/>
                </a:solidFill>
              </a:rPr>
              <a:t>event</a:t>
            </a:r>
            <a:r>
              <a:rPr lang="de-DE" sz="2400" b="0" dirty="0">
                <a:solidFill>
                  <a:schemeClr val="tx1"/>
                </a:solidFill>
              </a:rPr>
              <a:t> </a:t>
            </a:r>
            <a:r>
              <a:rPr lang="de-DE" sz="2400" b="0" dirty="0" err="1">
                <a:solidFill>
                  <a:schemeClr val="tx1"/>
                </a:solidFill>
              </a:rPr>
              <a:t>eici</a:t>
            </a:r>
            <a:r>
              <a:rPr lang="de-DE" sz="2400" b="0" dirty="0">
                <a:solidFill>
                  <a:schemeClr val="tx1"/>
                </a:solidFill>
              </a:rPr>
              <a:t> </a:t>
            </a:r>
            <a:r>
              <a:rPr lang="de-DE" sz="2400" b="0" dirty="0" err="1">
                <a:solidFill>
                  <a:schemeClr val="tx1"/>
                </a:solidFill>
              </a:rPr>
              <a:t>cuscius</a:t>
            </a:r>
            <a:r>
              <a:rPr lang="de-DE" sz="2400" b="0" dirty="0">
                <a:solidFill>
                  <a:schemeClr val="tx1"/>
                </a:solidFill>
              </a:rPr>
              <a:t> </a:t>
            </a:r>
            <a:r>
              <a:rPr lang="de-DE" sz="2400" b="0" dirty="0" err="1">
                <a:solidFill>
                  <a:schemeClr val="tx1"/>
                </a:solidFill>
              </a:rPr>
              <a:t>cienti</a:t>
            </a:r>
            <a:r>
              <a:rPr lang="de-DE" sz="2400" b="0" dirty="0">
                <a:solidFill>
                  <a:schemeClr val="tx1"/>
                </a:solidFill>
              </a:rPr>
              <a:t> </a:t>
            </a:r>
            <a:r>
              <a:rPr lang="de-DE" sz="2400" b="0" dirty="0" err="1">
                <a:solidFill>
                  <a:schemeClr val="tx1"/>
                </a:solidFill>
              </a:rPr>
              <a:t>conserum</a:t>
            </a:r>
            <a:r>
              <a:rPr lang="de-DE" sz="2400" b="0" dirty="0">
                <a:solidFill>
                  <a:schemeClr val="tx1"/>
                </a:solidFill>
              </a:rPr>
              <a:t> </a:t>
            </a:r>
            <a:r>
              <a:rPr lang="de-DE" sz="2400" b="0" dirty="0" err="1">
                <a:solidFill>
                  <a:schemeClr val="tx1"/>
                </a:solidFill>
              </a:rPr>
              <a:t>ate</a:t>
            </a:r>
            <a:r>
              <a:rPr lang="de-DE" sz="2400" b="0" dirty="0">
                <a:solidFill>
                  <a:schemeClr val="tx1"/>
                </a:solidFill>
              </a:rPr>
              <a:t> </a:t>
            </a:r>
            <a:r>
              <a:rPr lang="de-DE" sz="2400" b="0" dirty="0" err="1">
                <a:solidFill>
                  <a:schemeClr val="tx1"/>
                </a:solidFill>
              </a:rPr>
              <a:t>omnihit</a:t>
            </a:r>
            <a:r>
              <a:rPr lang="de-DE" sz="2400" b="0" dirty="0">
                <a:solidFill>
                  <a:schemeClr val="tx1"/>
                </a:solidFill>
              </a:rPr>
              <a:t>, </a:t>
            </a:r>
            <a:r>
              <a:rPr lang="de-DE" sz="2400" b="0" dirty="0" err="1">
                <a:solidFill>
                  <a:schemeClr val="tx1"/>
                </a:solidFill>
              </a:rPr>
              <a:t>coreperrum</a:t>
            </a:r>
            <a:r>
              <a:rPr lang="de-DE" sz="2400" b="0" dirty="0">
                <a:solidFill>
                  <a:schemeClr val="tx1"/>
                </a:solidFill>
              </a:rPr>
              <a:t> quos </a:t>
            </a:r>
            <a:r>
              <a:rPr lang="de-DE" sz="2400" b="0" dirty="0" err="1">
                <a:solidFill>
                  <a:schemeClr val="tx1"/>
                </a:solidFill>
              </a:rPr>
              <a:t>dolo</a:t>
            </a:r>
            <a:r>
              <a:rPr lang="de-DE" sz="2400" b="0" dirty="0">
                <a:solidFill>
                  <a:schemeClr val="tx1"/>
                </a:solidFill>
              </a:rPr>
              <a:t> </a:t>
            </a:r>
            <a:r>
              <a:rPr lang="de-DE" sz="2400" b="0" dirty="0" err="1">
                <a:solidFill>
                  <a:schemeClr val="tx1"/>
                </a:solidFill>
              </a:rPr>
              <a:t>om</a:t>
            </a:r>
            <a:r>
              <a:rPr lang="de-DE" sz="2400" b="0" dirty="0">
                <a:solidFill>
                  <a:schemeClr val="tx1"/>
                </a:solidFill>
              </a:rPr>
              <a:t> </a:t>
            </a:r>
            <a:r>
              <a:rPr lang="de-DE" sz="2400" b="0" dirty="0" err="1">
                <a:solidFill>
                  <a:schemeClr val="tx1"/>
                </a:solidFill>
              </a:rPr>
              <a:t>nisin</a:t>
            </a:r>
            <a:r>
              <a:rPr lang="de-DE" sz="2400" b="0" dirty="0">
                <a:solidFill>
                  <a:schemeClr val="tx1"/>
                </a:solidFill>
              </a:rPr>
              <a:t> et </a:t>
            </a:r>
            <a:r>
              <a:rPr lang="de-DE" sz="2400" b="0" dirty="0" err="1">
                <a:solidFill>
                  <a:schemeClr val="tx1"/>
                </a:solidFill>
              </a:rPr>
              <a:t>volum</a:t>
            </a:r>
            <a:r>
              <a:rPr lang="de-DE" sz="2400" b="0" dirty="0">
                <a:solidFill>
                  <a:schemeClr val="tx1"/>
                </a:solidFill>
              </a:rPr>
              <a:t> </a:t>
            </a:r>
            <a:r>
              <a:rPr lang="de-DE" sz="2400" b="0" dirty="0" err="1">
                <a:solidFill>
                  <a:schemeClr val="tx1"/>
                </a:solidFill>
              </a:rPr>
              <a:t>hilitiis</a:t>
            </a:r>
            <a:r>
              <a:rPr lang="de-DE" sz="2400" b="0" dirty="0">
                <a:solidFill>
                  <a:schemeClr val="tx1"/>
                </a:solidFill>
              </a:rPr>
              <a:t> </a:t>
            </a:r>
            <a:r>
              <a:rPr lang="de-DE" sz="2400" b="0" dirty="0" err="1">
                <a:solidFill>
                  <a:schemeClr val="tx1"/>
                </a:solidFill>
              </a:rPr>
              <a:t>delectum</a:t>
            </a:r>
            <a:r>
              <a:rPr lang="de-DE" sz="2400" b="0" dirty="0">
                <a:solidFill>
                  <a:schemeClr val="tx1"/>
                </a:solidFill>
              </a:rPr>
              <a:t>.</a:t>
            </a:r>
          </a:p>
        </p:txBody>
      </p:sp>
      <p:sp>
        <p:nvSpPr>
          <p:cNvPr id="31" name="Titel 1">
            <a:extLst>
              <a:ext uri="{FF2B5EF4-FFF2-40B4-BE49-F238E27FC236}">
                <a16:creationId xmlns:a16="http://schemas.microsoft.com/office/drawing/2014/main" id="{74AFDF1F-EBC0-DC87-BFE3-4F6DEA379FB4}"/>
              </a:ext>
            </a:extLst>
          </p:cNvPr>
          <p:cNvSpPr txBox="1">
            <a:spLocks/>
          </p:cNvSpPr>
          <p:nvPr userDrawn="1"/>
        </p:nvSpPr>
        <p:spPr>
          <a:xfrm>
            <a:off x="10691812" y="9712569"/>
            <a:ext cx="8747127" cy="2112496"/>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Cojones</a:t>
            </a:r>
            <a:r>
              <a:rPr lang="de-DE" sz="2400" b="0" dirty="0">
                <a:solidFill>
                  <a:schemeClr val="tx1"/>
                </a:solidFill>
              </a:rPr>
              <a:t> </a:t>
            </a:r>
            <a:r>
              <a:rPr lang="de-DE" sz="2400" b="0" dirty="0" err="1">
                <a:solidFill>
                  <a:schemeClr val="tx1"/>
                </a:solidFill>
              </a:rPr>
              <a:t>dolut</a:t>
            </a:r>
            <a:r>
              <a:rPr lang="de-DE" sz="2400" b="0" dirty="0">
                <a:solidFill>
                  <a:schemeClr val="tx1"/>
                </a:solidFill>
              </a:rPr>
              <a:t> la et </a:t>
            </a:r>
            <a:r>
              <a:rPr lang="de-DE" sz="2400" b="0" dirty="0" err="1">
                <a:solidFill>
                  <a:schemeClr val="tx1"/>
                </a:solidFill>
              </a:rPr>
              <a:t>optatem</a:t>
            </a:r>
            <a:r>
              <a:rPr lang="de-DE" sz="2400" b="0" dirty="0">
                <a:solidFill>
                  <a:schemeClr val="tx1"/>
                </a:solidFill>
              </a:rPr>
              <a:t> </a:t>
            </a:r>
            <a:r>
              <a:rPr lang="de-DE" sz="2400" b="0" dirty="0" err="1">
                <a:solidFill>
                  <a:schemeClr val="tx1"/>
                </a:solidFill>
              </a:rPr>
              <a:t>alis</a:t>
            </a:r>
            <a:r>
              <a:rPr lang="de-DE" sz="2400" b="0" dirty="0">
                <a:solidFill>
                  <a:schemeClr val="tx1"/>
                </a:solidFill>
              </a:rPr>
              <a:t> </a:t>
            </a:r>
            <a:r>
              <a:rPr lang="de-DE" sz="2400" b="0" dirty="0" err="1">
                <a:solidFill>
                  <a:schemeClr val="tx1"/>
                </a:solidFill>
              </a:rPr>
              <a:t>deri</a:t>
            </a:r>
            <a:r>
              <a:rPr lang="de-DE" sz="2400" b="0" dirty="0">
                <a:solidFill>
                  <a:schemeClr val="tx1"/>
                </a:solidFill>
              </a:rPr>
              <a:t> </a:t>
            </a:r>
            <a:r>
              <a:rPr lang="de-DE" sz="2400" b="0" dirty="0" err="1">
                <a:solidFill>
                  <a:schemeClr val="tx1"/>
                </a:solidFill>
              </a:rPr>
              <a:t>desequod</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experio</a:t>
            </a:r>
            <a:r>
              <a:rPr lang="de-DE" sz="2400" b="0" dirty="0">
                <a:solidFill>
                  <a:schemeClr val="tx1"/>
                </a:solidFill>
              </a:rPr>
              <a:t> </a:t>
            </a:r>
            <a:r>
              <a:rPr lang="de-DE" sz="2400" b="0" dirty="0" err="1">
                <a:solidFill>
                  <a:schemeClr val="tx1"/>
                </a:solidFill>
              </a:rPr>
              <a:t>necabo</a:t>
            </a:r>
            <a:r>
              <a:rPr lang="de-DE" sz="2400" b="0" dirty="0">
                <a:solidFill>
                  <a:schemeClr val="tx1"/>
                </a:solidFill>
              </a:rPr>
              <a:t>. </a:t>
            </a:r>
            <a:r>
              <a:rPr lang="de-DE" sz="2400" b="0" dirty="0" err="1">
                <a:solidFill>
                  <a:schemeClr val="tx1"/>
                </a:solidFill>
              </a:rPr>
              <a:t>Itaquere</a:t>
            </a:r>
            <a:r>
              <a:rPr lang="de-DE" sz="2400" b="0" dirty="0">
                <a:solidFill>
                  <a:schemeClr val="tx1"/>
                </a:solidFill>
              </a:rPr>
              <a:t> </a:t>
            </a:r>
            <a:r>
              <a:rPr lang="de-DE" sz="2400" b="0" dirty="0" err="1">
                <a:solidFill>
                  <a:schemeClr val="tx1"/>
                </a:solidFill>
              </a:rPr>
              <a:t>porrum</a:t>
            </a:r>
            <a:r>
              <a:rPr lang="de-DE" sz="2400" b="0" dirty="0">
                <a:solidFill>
                  <a:schemeClr val="tx1"/>
                </a:solidFill>
              </a:rPr>
              <a:t> </a:t>
            </a:r>
            <a:r>
              <a:rPr lang="de-DE" sz="2400" b="0" dirty="0" err="1">
                <a:solidFill>
                  <a:schemeClr val="tx1"/>
                </a:solidFill>
              </a:rPr>
              <a:t>duscid</a:t>
            </a:r>
            <a:r>
              <a:rPr lang="de-DE" sz="2400" b="0" dirty="0">
                <a:solidFill>
                  <a:schemeClr val="tx1"/>
                </a:solidFill>
              </a:rPr>
              <a:t> quam </a:t>
            </a:r>
            <a:r>
              <a:rPr lang="de-DE" sz="2400" b="0" dirty="0" err="1">
                <a:solidFill>
                  <a:schemeClr val="tx1"/>
                </a:solidFill>
              </a:rPr>
              <a:t>intur</a:t>
            </a:r>
            <a:r>
              <a:rPr lang="de-DE" sz="2400" b="0" dirty="0">
                <a:solidFill>
                  <a:schemeClr val="tx1"/>
                </a:solidFill>
              </a:rPr>
              <a:t> </a:t>
            </a:r>
            <a:r>
              <a:rPr lang="de-DE" sz="2400" b="0" dirty="0" err="1">
                <a:solidFill>
                  <a:schemeClr val="tx1"/>
                </a:solidFill>
              </a:rPr>
              <a:t>adit</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odis</a:t>
            </a:r>
            <a:r>
              <a:rPr lang="de-DE" sz="2400" b="0" dirty="0">
                <a:solidFill>
                  <a:schemeClr val="tx1"/>
                </a:solidFill>
              </a:rPr>
              <a:t> </a:t>
            </a:r>
            <a:r>
              <a:rPr lang="de-DE" sz="2400" b="0" dirty="0" err="1">
                <a:solidFill>
                  <a:schemeClr val="tx1"/>
                </a:solidFill>
              </a:rPr>
              <a:t>sitatem</a:t>
            </a:r>
            <a:r>
              <a:rPr lang="de-DE" sz="2400" b="0" dirty="0">
                <a:solidFill>
                  <a:schemeClr val="tx1"/>
                </a:solidFill>
              </a:rPr>
              <a:t> </a:t>
            </a:r>
            <a:r>
              <a:rPr lang="de-DE" sz="2400" b="0" dirty="0" err="1">
                <a:solidFill>
                  <a:schemeClr val="tx1"/>
                </a:solidFill>
              </a:rPr>
              <a:t>quamus</a:t>
            </a:r>
            <a:r>
              <a:rPr lang="de-DE" sz="2400" b="0" dirty="0">
                <a:solidFill>
                  <a:schemeClr val="tx1"/>
                </a:solidFill>
              </a:rPr>
              <a:t>, ius et </a:t>
            </a:r>
            <a:r>
              <a:rPr lang="de-DE" sz="2400" b="0" dirty="0" err="1">
                <a:solidFill>
                  <a:schemeClr val="tx1"/>
                </a:solidFill>
              </a:rPr>
              <a:t>ma</a:t>
            </a:r>
            <a:r>
              <a:rPr lang="de-DE" sz="2400" b="0" dirty="0">
                <a:solidFill>
                  <a:schemeClr val="tx1"/>
                </a:solidFill>
              </a:rPr>
              <a:t> </a:t>
            </a:r>
            <a:r>
              <a:rPr lang="de-DE" sz="2400" b="0" dirty="0" err="1">
                <a:solidFill>
                  <a:schemeClr val="tx1"/>
                </a:solidFill>
              </a:rPr>
              <a:t>dolum</a:t>
            </a:r>
            <a:r>
              <a:rPr lang="de-DE" sz="2400" b="0" dirty="0">
                <a:solidFill>
                  <a:schemeClr val="tx1"/>
                </a:solidFill>
              </a:rPr>
              <a:t> et </a:t>
            </a:r>
            <a:r>
              <a:rPr lang="de-DE" sz="2400" b="0" dirty="0" err="1">
                <a:solidFill>
                  <a:schemeClr val="tx1"/>
                </a:solidFill>
              </a:rPr>
              <a:t>hari</a:t>
            </a:r>
            <a:r>
              <a:rPr lang="de-DE" sz="2400" b="0" dirty="0">
                <a:solidFill>
                  <a:schemeClr val="tx1"/>
                </a:solidFill>
              </a:rPr>
              <a:t> </a:t>
            </a:r>
            <a:r>
              <a:rPr lang="de-DE" sz="2400" b="0" dirty="0" err="1">
                <a:solidFill>
                  <a:schemeClr val="tx1"/>
                </a:solidFill>
              </a:rPr>
              <a:t>omnima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ut</a:t>
            </a:r>
            <a:r>
              <a:rPr lang="de-DE" sz="2400" b="0" dirty="0">
                <a:solidFill>
                  <a:schemeClr val="tx1"/>
                </a:solidFill>
              </a:rPr>
              <a:t> </a:t>
            </a:r>
            <a:r>
              <a:rPr lang="de-DE" sz="2400" b="0" dirty="0" err="1">
                <a:solidFill>
                  <a:schemeClr val="tx1"/>
                </a:solidFill>
              </a:rPr>
              <a:t>eatur</a:t>
            </a:r>
            <a:r>
              <a:rPr lang="de-DE" sz="2400" b="0" dirty="0">
                <a:solidFill>
                  <a:schemeClr val="tx1"/>
                </a:solidFill>
              </a:rPr>
              <a:t>.</a:t>
            </a:r>
          </a:p>
        </p:txBody>
      </p:sp>
      <p:sp>
        <p:nvSpPr>
          <p:cNvPr id="32" name="Titel 1">
            <a:extLst>
              <a:ext uri="{FF2B5EF4-FFF2-40B4-BE49-F238E27FC236}">
                <a16:creationId xmlns:a16="http://schemas.microsoft.com/office/drawing/2014/main" id="{BC764C28-6536-EE20-D1CA-A73460D2417A}"/>
              </a:ext>
            </a:extLst>
          </p:cNvPr>
          <p:cNvSpPr txBox="1">
            <a:spLocks/>
          </p:cNvSpPr>
          <p:nvPr userDrawn="1"/>
        </p:nvSpPr>
        <p:spPr>
          <a:xfrm>
            <a:off x="11015197" y="24666257"/>
            <a:ext cx="7984374" cy="100811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2100"/>
              </a:lnSpc>
            </a:pPr>
            <a:r>
              <a:rPr lang="de-DE" sz="1800" b="0" dirty="0" err="1">
                <a:solidFill>
                  <a:schemeClr val="tx1"/>
                </a:solidFill>
              </a:rPr>
              <a:t>Volecae</a:t>
            </a:r>
            <a:r>
              <a:rPr lang="de-DE" sz="1800" b="0" dirty="0">
                <a:solidFill>
                  <a:schemeClr val="tx1"/>
                </a:solidFill>
              </a:rPr>
              <a:t> </a:t>
            </a:r>
            <a:r>
              <a:rPr lang="de-DE" sz="1800" b="0" dirty="0" err="1">
                <a:solidFill>
                  <a:schemeClr val="tx1"/>
                </a:solidFill>
              </a:rPr>
              <a:t>occae</a:t>
            </a:r>
            <a:r>
              <a:rPr lang="de-DE" sz="1800" b="0" dirty="0">
                <a:solidFill>
                  <a:schemeClr val="tx1"/>
                </a:solidFill>
              </a:rPr>
              <a:t> </a:t>
            </a:r>
            <a:r>
              <a:rPr lang="de-DE" sz="1800" b="0" dirty="0" err="1">
                <a:solidFill>
                  <a:schemeClr val="tx1"/>
                </a:solidFill>
              </a:rPr>
              <a:t>prate</a:t>
            </a:r>
            <a:r>
              <a:rPr lang="de-DE" sz="1800" b="0" dirty="0">
                <a:solidFill>
                  <a:schemeClr val="tx1"/>
                </a:solidFill>
              </a:rPr>
              <a:t> </a:t>
            </a:r>
            <a:r>
              <a:rPr lang="de-DE" sz="1800" b="0" dirty="0" err="1">
                <a:solidFill>
                  <a:schemeClr val="tx1"/>
                </a:solidFill>
              </a:rPr>
              <a:t>mque</a:t>
            </a:r>
            <a:r>
              <a:rPr lang="de-DE" sz="1800" b="0" dirty="0">
                <a:solidFill>
                  <a:schemeClr val="tx1"/>
                </a:solidFill>
              </a:rPr>
              <a:t> </a:t>
            </a:r>
            <a:r>
              <a:rPr lang="de-DE" sz="1800" b="0" dirty="0" err="1">
                <a:solidFill>
                  <a:schemeClr val="tx1"/>
                </a:solidFill>
              </a:rPr>
              <a:t>nate</a:t>
            </a:r>
            <a:r>
              <a:rPr lang="de-DE" sz="1800" b="0" dirty="0">
                <a:solidFill>
                  <a:schemeClr val="tx1"/>
                </a:solidFill>
              </a:rPr>
              <a:t> </a:t>
            </a:r>
            <a:r>
              <a:rPr lang="de-DE" sz="1800" b="0" dirty="0" err="1">
                <a:solidFill>
                  <a:schemeClr val="tx1"/>
                </a:solidFill>
              </a:rPr>
              <a:t>mpos</a:t>
            </a:r>
            <a:r>
              <a:rPr lang="de-DE" sz="1800" b="0" dirty="0">
                <a:solidFill>
                  <a:schemeClr val="tx1"/>
                </a:solidFill>
              </a:rPr>
              <a:t> </a:t>
            </a:r>
            <a:r>
              <a:rPr lang="de-DE" sz="1800" b="0" dirty="0" err="1">
                <a:solidFill>
                  <a:schemeClr val="tx1"/>
                </a:solidFill>
              </a:rPr>
              <a:t>rioreium</a:t>
            </a:r>
            <a:r>
              <a:rPr lang="de-DE" sz="1800" b="0" dirty="0">
                <a:solidFill>
                  <a:schemeClr val="tx1"/>
                </a:solidFill>
              </a:rPr>
              <a:t> </a:t>
            </a:r>
            <a:r>
              <a:rPr lang="de-DE" sz="1800" b="0" dirty="0" err="1">
                <a:solidFill>
                  <a:schemeClr val="tx1"/>
                </a:solidFill>
              </a:rPr>
              <a:t>elenist</a:t>
            </a:r>
            <a:r>
              <a:rPr lang="de-DE" sz="1800" b="0" dirty="0">
                <a:solidFill>
                  <a:schemeClr val="tx1"/>
                </a:solidFill>
              </a:rPr>
              <a:t> </a:t>
            </a:r>
            <a:r>
              <a:rPr lang="de-DE" sz="1800" b="0" dirty="0" err="1">
                <a:solidFill>
                  <a:schemeClr val="tx1"/>
                </a:solidFill>
              </a:rPr>
              <a:t>magnihi</a:t>
            </a:r>
            <a:r>
              <a:rPr lang="de-DE" sz="1800" b="0" dirty="0">
                <a:solidFill>
                  <a:schemeClr val="tx1"/>
                </a:solidFill>
              </a:rPr>
              <a:t> llabore </a:t>
            </a:r>
            <a:r>
              <a:rPr lang="de-DE" sz="1800" b="0" dirty="0" err="1">
                <a:solidFill>
                  <a:schemeClr val="tx1"/>
                </a:solidFill>
              </a:rPr>
              <a:t>ped</a:t>
            </a:r>
            <a:r>
              <a:rPr lang="de-DE" sz="1800" b="0" dirty="0">
                <a:solidFill>
                  <a:schemeClr val="tx1"/>
                </a:solidFill>
              </a:rPr>
              <a:t> </a:t>
            </a:r>
            <a:r>
              <a:rPr lang="de-DE" sz="1800" b="0" dirty="0" err="1">
                <a:solidFill>
                  <a:schemeClr val="tx1"/>
                </a:solidFill>
              </a:rPr>
              <a:t>iorunt</a:t>
            </a:r>
            <a:r>
              <a:rPr lang="de-DE" sz="1800" b="0" dirty="0">
                <a:solidFill>
                  <a:schemeClr val="tx1"/>
                </a:solidFill>
              </a:rPr>
              <a:t> </a:t>
            </a:r>
            <a:r>
              <a:rPr lang="de-DE" sz="1800" b="0" dirty="0" err="1">
                <a:solidFill>
                  <a:schemeClr val="tx1"/>
                </a:solidFill>
              </a:rPr>
              <a:t>endi</a:t>
            </a:r>
            <a:r>
              <a:rPr lang="de-DE" sz="1800" b="0" dirty="0">
                <a:solidFill>
                  <a:schemeClr val="tx1"/>
                </a:solidFill>
              </a:rPr>
              <a:t> </a:t>
            </a:r>
            <a:r>
              <a:rPr lang="de-DE" sz="1800" b="0" dirty="0" err="1">
                <a:solidFill>
                  <a:schemeClr val="tx1"/>
                </a:solidFill>
              </a:rPr>
              <a:t>occum</a:t>
            </a:r>
            <a:r>
              <a:rPr lang="de-DE" sz="1800" b="0" dirty="0">
                <a:solidFill>
                  <a:schemeClr val="tx1"/>
                </a:solidFill>
              </a:rPr>
              <a:t> </a:t>
            </a:r>
            <a:r>
              <a:rPr lang="de-DE" sz="1800" b="0" dirty="0" err="1">
                <a:solidFill>
                  <a:schemeClr val="tx1"/>
                </a:solidFill>
              </a:rPr>
              <a:t>fugiantest</a:t>
            </a:r>
            <a:r>
              <a:rPr lang="de-DE" sz="1800" b="0" dirty="0">
                <a:solidFill>
                  <a:schemeClr val="tx1"/>
                </a:solidFill>
              </a:rPr>
              <a:t> </a:t>
            </a:r>
            <a:r>
              <a:rPr lang="de-DE" sz="1800" b="0" dirty="0" err="1">
                <a:solidFill>
                  <a:schemeClr val="tx1"/>
                </a:solidFill>
              </a:rPr>
              <a:t>accuptat</a:t>
            </a:r>
            <a:r>
              <a:rPr lang="de-DE" sz="1800" b="0" dirty="0">
                <a:solidFill>
                  <a:schemeClr val="tx1"/>
                </a:solidFill>
              </a:rPr>
              <a:t> </a:t>
            </a:r>
            <a:r>
              <a:rPr lang="de-DE" sz="1800" b="0" dirty="0" err="1">
                <a:solidFill>
                  <a:schemeClr val="tx1"/>
                </a:solidFill>
              </a:rPr>
              <a:t>etus</a:t>
            </a:r>
            <a:r>
              <a:rPr lang="de-DE" sz="1800" b="0" dirty="0">
                <a:solidFill>
                  <a:schemeClr val="tx1"/>
                </a:solidFill>
              </a:rPr>
              <a:t> </a:t>
            </a:r>
            <a:r>
              <a:rPr lang="de-DE" sz="1800" b="0" dirty="0" err="1">
                <a:solidFill>
                  <a:schemeClr val="tx1"/>
                </a:solidFill>
              </a:rPr>
              <a:t>event</a:t>
            </a:r>
            <a:r>
              <a:rPr lang="de-DE" sz="1800" b="0" dirty="0">
                <a:solidFill>
                  <a:schemeClr val="tx1"/>
                </a:solidFill>
              </a:rPr>
              <a:t> </a:t>
            </a:r>
            <a:r>
              <a:rPr lang="de-DE" sz="1800" b="0" dirty="0" err="1">
                <a:solidFill>
                  <a:schemeClr val="tx1"/>
                </a:solidFill>
              </a:rPr>
              <a:t>eici</a:t>
            </a:r>
            <a:r>
              <a:rPr lang="de-DE" sz="1800" b="0" dirty="0">
                <a:solidFill>
                  <a:schemeClr val="tx1"/>
                </a:solidFill>
              </a:rPr>
              <a:t> </a:t>
            </a:r>
            <a:r>
              <a:rPr lang="de-DE" sz="1800" b="0" dirty="0" err="1">
                <a:solidFill>
                  <a:schemeClr val="tx1"/>
                </a:solidFill>
              </a:rPr>
              <a:t>cuscius</a:t>
            </a:r>
            <a:r>
              <a:rPr lang="de-DE" sz="1800" b="0" dirty="0">
                <a:solidFill>
                  <a:schemeClr val="tx1"/>
                </a:solidFill>
              </a:rPr>
              <a:t> </a:t>
            </a:r>
            <a:r>
              <a:rPr lang="de-DE" sz="1800" b="0" dirty="0" err="1">
                <a:solidFill>
                  <a:schemeClr val="tx1"/>
                </a:solidFill>
              </a:rPr>
              <a:t>cienti</a:t>
            </a:r>
            <a:r>
              <a:rPr lang="de-DE" sz="1800" b="0" dirty="0">
                <a:solidFill>
                  <a:schemeClr val="tx1"/>
                </a:solidFill>
              </a:rPr>
              <a:t> </a:t>
            </a:r>
            <a:r>
              <a:rPr lang="de-DE" sz="1800" b="0" dirty="0" err="1">
                <a:solidFill>
                  <a:schemeClr val="tx1"/>
                </a:solidFill>
              </a:rPr>
              <a:t>conserum</a:t>
            </a:r>
            <a:r>
              <a:rPr lang="de-DE" sz="1800" b="0" dirty="0">
                <a:solidFill>
                  <a:schemeClr val="tx1"/>
                </a:solidFill>
              </a:rPr>
              <a:t>.</a:t>
            </a:r>
          </a:p>
        </p:txBody>
      </p:sp>
      <p:sp>
        <p:nvSpPr>
          <p:cNvPr id="33" name="Rechteck 32">
            <a:extLst>
              <a:ext uri="{FF2B5EF4-FFF2-40B4-BE49-F238E27FC236}">
                <a16:creationId xmlns:a16="http://schemas.microsoft.com/office/drawing/2014/main" id="{BA2D63AA-9B9F-6589-610A-486D276465CA}"/>
              </a:ext>
            </a:extLst>
          </p:cNvPr>
          <p:cNvSpPr/>
          <p:nvPr userDrawn="1"/>
        </p:nvSpPr>
        <p:spPr>
          <a:xfrm>
            <a:off x="10979150" y="19555811"/>
            <a:ext cx="8137525" cy="4842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lgn="l">
              <a:spcAft>
                <a:spcPts val="400"/>
              </a:spcAft>
              <a:buSzPct val="100000"/>
              <a:buFont typeface="Wingdings" panose="05000000000000000000" pitchFamily="2" charset="2"/>
              <a:buChar char="§"/>
            </a:pPr>
            <a:endParaRPr lang="de-DE" dirty="0" err="1"/>
          </a:p>
        </p:txBody>
      </p:sp>
      <p:sp>
        <p:nvSpPr>
          <p:cNvPr id="34" name="Titel 1">
            <a:extLst>
              <a:ext uri="{FF2B5EF4-FFF2-40B4-BE49-F238E27FC236}">
                <a16:creationId xmlns:a16="http://schemas.microsoft.com/office/drawing/2014/main" id="{8AF1C6B1-4CEC-AD54-362C-DC69CA61273B}"/>
              </a:ext>
            </a:extLst>
          </p:cNvPr>
          <p:cNvSpPr txBox="1">
            <a:spLocks/>
          </p:cNvSpPr>
          <p:nvPr userDrawn="1"/>
        </p:nvSpPr>
        <p:spPr>
          <a:xfrm>
            <a:off x="2233389" y="18738006"/>
            <a:ext cx="7993063" cy="9771907"/>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0" marR="0" lvl="0" indent="0" algn="l" defTabSz="2588026" rtl="0" eaLnBrk="1" fontAlgn="auto" latinLnBrk="0" hangingPunct="1">
              <a:lnSpc>
                <a:spcPts val="4300"/>
              </a:lnSpc>
              <a:spcBef>
                <a:spcPts val="0"/>
              </a:spcBef>
              <a:spcAft>
                <a:spcPts val="600"/>
              </a:spcAft>
              <a:buClrTx/>
              <a:buSzTx/>
              <a:buFontTx/>
              <a:buNone/>
              <a:tabLst/>
              <a:defRPr/>
            </a:pPr>
            <a:r>
              <a:rPr kumimoji="0" lang="de-DE" sz="4800" b="0" i="0" u="none" strike="noStrike" kern="1200" cap="none" spc="0" normalizeH="0" baseline="0" noProof="0" dirty="0" err="1">
                <a:ln>
                  <a:noFill/>
                </a:ln>
                <a:solidFill>
                  <a:schemeClr val="tx2"/>
                </a:solidFill>
                <a:effectLst/>
                <a:uLnTx/>
                <a:uFillTx/>
                <a:latin typeface="Arial"/>
                <a:ea typeface="+mn-ea"/>
                <a:cs typeface="+mn-cs"/>
              </a:rPr>
              <a:t>Amplius</a:t>
            </a:r>
            <a:endParaRPr kumimoji="0" lang="de-DE" sz="4800" b="0" i="0" u="none" strike="noStrike" kern="1200" cap="none" spc="0" normalizeH="0" baseline="0" noProof="0" dirty="0">
              <a:ln>
                <a:noFill/>
              </a:ln>
              <a:solidFill>
                <a:schemeClr val="tx2"/>
              </a:solidFill>
              <a:effectLst/>
              <a:uLnTx/>
              <a:uFillTx/>
              <a:latin typeface="Arial"/>
              <a:ea typeface="+mn-ea"/>
              <a:cs typeface="+mn-cs"/>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Cojones</a:t>
            </a:r>
            <a:r>
              <a:rPr lang="de-DE" sz="2400" b="0" dirty="0">
                <a:solidFill>
                  <a:schemeClr val="tx1"/>
                </a:solidFill>
              </a:rPr>
              <a:t> </a:t>
            </a:r>
            <a:r>
              <a:rPr lang="de-DE" sz="2400" b="0" dirty="0" err="1">
                <a:solidFill>
                  <a:schemeClr val="tx1"/>
                </a:solidFill>
              </a:rPr>
              <a:t>dolut</a:t>
            </a:r>
            <a:r>
              <a:rPr lang="de-DE" sz="2400" b="0" dirty="0">
                <a:solidFill>
                  <a:schemeClr val="tx1"/>
                </a:solidFill>
              </a:rPr>
              <a:t> la et </a:t>
            </a:r>
            <a:r>
              <a:rPr lang="de-DE" sz="2400" b="0" dirty="0" err="1">
                <a:solidFill>
                  <a:schemeClr val="tx1"/>
                </a:solidFill>
              </a:rPr>
              <a:t>optatem</a:t>
            </a:r>
            <a:r>
              <a:rPr lang="de-DE" sz="2400" b="0" dirty="0">
                <a:solidFill>
                  <a:schemeClr val="tx1"/>
                </a:solidFill>
              </a:rPr>
              <a:t> </a:t>
            </a:r>
            <a:r>
              <a:rPr lang="de-DE" sz="2400" b="0" dirty="0" err="1">
                <a:solidFill>
                  <a:schemeClr val="tx1"/>
                </a:solidFill>
              </a:rPr>
              <a:t>alis</a:t>
            </a:r>
            <a:r>
              <a:rPr lang="de-DE" sz="2400" b="0" dirty="0">
                <a:solidFill>
                  <a:schemeClr val="tx1"/>
                </a:solidFill>
              </a:rPr>
              <a:t> </a:t>
            </a:r>
            <a:r>
              <a:rPr lang="de-DE" sz="2400" b="0" dirty="0" err="1">
                <a:solidFill>
                  <a:schemeClr val="tx1"/>
                </a:solidFill>
              </a:rPr>
              <a:t>deri</a:t>
            </a:r>
            <a:r>
              <a:rPr lang="de-DE" sz="2400" b="0" dirty="0">
                <a:solidFill>
                  <a:schemeClr val="tx1"/>
                </a:solidFill>
              </a:rPr>
              <a:t> </a:t>
            </a:r>
            <a:r>
              <a:rPr lang="de-DE" sz="2400" b="0" dirty="0" err="1">
                <a:solidFill>
                  <a:schemeClr val="tx1"/>
                </a:solidFill>
              </a:rPr>
              <a:t>desequod</a:t>
            </a:r>
            <a:r>
              <a:rPr lang="de-DE" sz="2400" b="0" dirty="0">
                <a:solidFill>
                  <a:schemeClr val="tx1"/>
                </a:solidFill>
              </a:rPr>
              <a:t> </a:t>
            </a:r>
            <a:r>
              <a:rPr lang="de-DE" sz="2400" b="0" dirty="0" err="1">
                <a:solidFill>
                  <a:schemeClr val="tx1"/>
                </a:solidFill>
              </a:rPr>
              <a:t>experio</a:t>
            </a:r>
            <a:r>
              <a:rPr lang="de-DE" sz="2400" b="0" dirty="0">
                <a:solidFill>
                  <a:schemeClr val="tx1"/>
                </a:solidFill>
              </a:rPr>
              <a:t> </a:t>
            </a:r>
            <a:r>
              <a:rPr lang="de-DE" sz="2400" b="0" dirty="0" err="1">
                <a:solidFill>
                  <a:schemeClr val="tx1"/>
                </a:solidFill>
              </a:rPr>
              <a:t>necabo</a:t>
            </a:r>
            <a:r>
              <a:rPr lang="de-DE" sz="2400" b="0" dirty="0">
                <a:solidFill>
                  <a:schemeClr val="tx1"/>
                </a:solidFill>
              </a:rPr>
              <a:t>. </a:t>
            </a:r>
            <a:r>
              <a:rPr lang="de-DE" sz="2400" b="0" dirty="0" err="1">
                <a:solidFill>
                  <a:schemeClr val="tx1"/>
                </a:solidFill>
              </a:rPr>
              <a:t>Itaquere</a:t>
            </a:r>
            <a:r>
              <a:rPr lang="de-DE" sz="2400" b="0" dirty="0">
                <a:solidFill>
                  <a:schemeClr val="tx1"/>
                </a:solidFill>
              </a:rPr>
              <a:t> </a:t>
            </a:r>
            <a:r>
              <a:rPr lang="de-DE" sz="2400" b="0" dirty="0" err="1">
                <a:solidFill>
                  <a:schemeClr val="tx1"/>
                </a:solidFill>
              </a:rPr>
              <a:t>porrum</a:t>
            </a:r>
            <a:r>
              <a:rPr lang="de-DE" sz="2400" b="0" dirty="0">
                <a:solidFill>
                  <a:schemeClr val="tx1"/>
                </a:solidFill>
              </a:rPr>
              <a:t> </a:t>
            </a:r>
            <a:r>
              <a:rPr lang="de-DE" sz="2400" b="0" dirty="0" err="1">
                <a:solidFill>
                  <a:schemeClr val="tx1"/>
                </a:solidFill>
              </a:rPr>
              <a:t>duscid</a:t>
            </a:r>
            <a:r>
              <a:rPr lang="de-DE" sz="2400" b="0" dirty="0">
                <a:solidFill>
                  <a:schemeClr val="tx1"/>
                </a:solidFill>
              </a:rPr>
              <a:t> quam </a:t>
            </a:r>
            <a:r>
              <a:rPr lang="de-DE" sz="2400" b="0" dirty="0" err="1">
                <a:solidFill>
                  <a:schemeClr val="tx1"/>
                </a:solidFill>
              </a:rPr>
              <a:t>intur</a:t>
            </a:r>
            <a:r>
              <a:rPr lang="de-DE" sz="2400" b="0" dirty="0">
                <a:solidFill>
                  <a:schemeClr val="tx1"/>
                </a:solidFill>
              </a:rPr>
              <a:t> </a:t>
            </a:r>
            <a:r>
              <a:rPr lang="de-DE" sz="2400" b="0" dirty="0" err="1">
                <a:solidFill>
                  <a:schemeClr val="tx1"/>
                </a:solidFill>
              </a:rPr>
              <a:t>adit</a:t>
            </a:r>
            <a:r>
              <a:rPr lang="de-DE" sz="2400" b="0" dirty="0">
                <a:solidFill>
                  <a:schemeClr val="tx1"/>
                </a:solidFill>
              </a:rPr>
              <a:t> </a:t>
            </a:r>
            <a:r>
              <a:rPr lang="de-DE" sz="2400" b="0" dirty="0" err="1">
                <a:solidFill>
                  <a:schemeClr val="tx1"/>
                </a:solidFill>
              </a:rPr>
              <a:t>odis</a:t>
            </a:r>
            <a:r>
              <a:rPr lang="de-DE" sz="2400" b="0" dirty="0">
                <a:solidFill>
                  <a:schemeClr val="tx1"/>
                </a:solidFill>
              </a:rPr>
              <a:t> </a:t>
            </a:r>
            <a:r>
              <a:rPr lang="de-DE" sz="2400" b="0" dirty="0" err="1">
                <a:solidFill>
                  <a:schemeClr val="tx1"/>
                </a:solidFill>
              </a:rPr>
              <a:t>sitatem</a:t>
            </a:r>
            <a:r>
              <a:rPr lang="de-DE" sz="2400" b="0" dirty="0">
                <a:solidFill>
                  <a:schemeClr val="tx1"/>
                </a:solidFill>
              </a:rPr>
              <a:t> </a:t>
            </a:r>
            <a:r>
              <a:rPr lang="de-DE" sz="2400" b="0" dirty="0" err="1">
                <a:solidFill>
                  <a:schemeClr val="tx1"/>
                </a:solidFill>
              </a:rPr>
              <a:t>quamus</a:t>
            </a:r>
            <a:r>
              <a:rPr lang="de-DE" sz="2400" b="0" dirty="0">
                <a:solidFill>
                  <a:schemeClr val="tx1"/>
                </a:solidFill>
              </a:rPr>
              <a:t>, ius et </a:t>
            </a:r>
            <a:r>
              <a:rPr lang="de-DE" sz="2400" b="0" dirty="0" err="1">
                <a:solidFill>
                  <a:schemeClr val="tx1"/>
                </a:solidFill>
              </a:rPr>
              <a:t>ma</a:t>
            </a:r>
            <a:r>
              <a:rPr lang="de-DE" sz="2400" b="0" dirty="0">
                <a:solidFill>
                  <a:schemeClr val="tx1"/>
                </a:solidFill>
              </a:rPr>
              <a:t> </a:t>
            </a:r>
            <a:r>
              <a:rPr lang="de-DE" sz="2400" b="0" dirty="0" err="1">
                <a:solidFill>
                  <a:schemeClr val="tx1"/>
                </a:solidFill>
              </a:rPr>
              <a:t>dolum</a:t>
            </a:r>
            <a:r>
              <a:rPr lang="de-DE" sz="2400" b="0" dirty="0">
                <a:solidFill>
                  <a:schemeClr val="tx1"/>
                </a:solidFill>
              </a:rPr>
              <a:t> et </a:t>
            </a:r>
            <a:r>
              <a:rPr lang="de-DE" sz="2400" b="0" dirty="0" err="1">
                <a:solidFill>
                  <a:schemeClr val="tx1"/>
                </a:solidFill>
              </a:rPr>
              <a:t>hari</a:t>
            </a:r>
            <a:r>
              <a:rPr lang="de-DE" sz="2400" b="0" dirty="0">
                <a:solidFill>
                  <a:schemeClr val="tx1"/>
                </a:solidFill>
              </a:rPr>
              <a:t> </a:t>
            </a:r>
            <a:r>
              <a:rPr lang="de-DE" sz="2400" b="0" dirty="0" err="1">
                <a:solidFill>
                  <a:schemeClr val="tx1"/>
                </a:solidFill>
              </a:rPr>
              <a:t>omnima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ut</a:t>
            </a:r>
            <a:r>
              <a:rPr lang="de-DE" sz="2400" b="0" dirty="0">
                <a:solidFill>
                  <a:schemeClr val="tx1"/>
                </a:solidFill>
              </a:rPr>
              <a:t> </a:t>
            </a:r>
            <a:r>
              <a:rPr lang="de-DE" sz="2400" b="0" dirty="0" err="1">
                <a:solidFill>
                  <a:schemeClr val="tx1"/>
                </a:solidFill>
              </a:rPr>
              <a:t>eatur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Lorem</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a:solidFill>
                  <a:schemeClr val="tx1"/>
                </a:solidFill>
              </a:rPr>
              <a:t>Ipsum</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Lorem</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a:solidFill>
                  <a:schemeClr val="tx1"/>
                </a:solidFill>
              </a:rPr>
              <a:t>Ipsum</a:t>
            </a:r>
          </a:p>
          <a:p>
            <a:pPr marL="363538" indent="-363538">
              <a:lnSpc>
                <a:spcPts val="3400"/>
              </a:lnSpc>
              <a:buClr>
                <a:schemeClr val="accent1"/>
              </a:buClr>
              <a:buSzPct val="120000"/>
              <a:buFont typeface="Wingdings" panose="05000000000000000000" pitchFamily="2" charset="2"/>
              <a:buChar char="§"/>
            </a:pP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endParaRPr lang="de-DE" sz="2400" b="0" dirty="0">
              <a:solidFill>
                <a:schemeClr val="tx1"/>
              </a:solidFill>
            </a:endParaRPr>
          </a:p>
          <a:p>
            <a:pPr marL="0" indent="0">
              <a:lnSpc>
                <a:spcPts val="3400"/>
              </a:lnSpc>
              <a:buClr>
                <a:schemeClr val="accent1"/>
              </a:buClr>
              <a:buSzPct val="120000"/>
              <a:buFont typeface="Wingdings" panose="05000000000000000000" pitchFamily="2" charset="2"/>
              <a:buNone/>
            </a:pPr>
            <a:endParaRPr lang="de-DE" sz="2400" b="0" dirty="0">
              <a:solidFill>
                <a:schemeClr val="tx1"/>
              </a:solidFill>
            </a:endParaRPr>
          </a:p>
        </p:txBody>
      </p:sp>
      <p:sp>
        <p:nvSpPr>
          <p:cNvPr id="35" name="Rechteck 34">
            <a:extLst>
              <a:ext uri="{FF2B5EF4-FFF2-40B4-BE49-F238E27FC236}">
                <a16:creationId xmlns:a16="http://schemas.microsoft.com/office/drawing/2014/main" id="{F232210A-C706-04E1-82E8-2D118540A991}"/>
              </a:ext>
            </a:extLst>
          </p:cNvPr>
          <p:cNvSpPr/>
          <p:nvPr userDrawn="1"/>
        </p:nvSpPr>
        <p:spPr>
          <a:xfrm>
            <a:off x="1908943" y="11825188"/>
            <a:ext cx="17495837" cy="648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lgn="l">
              <a:spcAft>
                <a:spcPts val="400"/>
              </a:spcAft>
              <a:buSzPct val="100000"/>
              <a:buFont typeface="Wingdings" panose="05000000000000000000" pitchFamily="2" charset="2"/>
              <a:buChar char="§"/>
            </a:pPr>
            <a:endParaRPr lang="de-DE" dirty="0" err="1"/>
          </a:p>
        </p:txBody>
      </p:sp>
      <p:sp>
        <p:nvSpPr>
          <p:cNvPr id="36" name="Rechteck 35">
            <a:extLst>
              <a:ext uri="{FF2B5EF4-FFF2-40B4-BE49-F238E27FC236}">
                <a16:creationId xmlns:a16="http://schemas.microsoft.com/office/drawing/2014/main" id="{2900A118-761F-D30B-C474-0B6C662C8543}"/>
              </a:ext>
            </a:extLst>
          </p:cNvPr>
          <p:cNvSpPr/>
          <p:nvPr userDrawn="1"/>
        </p:nvSpPr>
        <p:spPr>
          <a:xfrm>
            <a:off x="10979150" y="13708144"/>
            <a:ext cx="8137525" cy="35905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lgn="l">
              <a:spcAft>
                <a:spcPts val="400"/>
              </a:spcAft>
              <a:buSzPct val="100000"/>
              <a:buFont typeface="Wingdings" panose="05000000000000000000" pitchFamily="2" charset="2"/>
              <a:buChar char="§"/>
            </a:pPr>
            <a:endParaRPr lang="de-DE" dirty="0" err="1"/>
          </a:p>
        </p:txBody>
      </p:sp>
      <p:sp>
        <p:nvSpPr>
          <p:cNvPr id="37" name="Titel 1">
            <a:extLst>
              <a:ext uri="{FF2B5EF4-FFF2-40B4-BE49-F238E27FC236}">
                <a16:creationId xmlns:a16="http://schemas.microsoft.com/office/drawing/2014/main" id="{CA7D07DD-3D2B-8742-CC5A-2E844A310A19}"/>
              </a:ext>
            </a:extLst>
          </p:cNvPr>
          <p:cNvSpPr txBox="1">
            <a:spLocks/>
          </p:cNvSpPr>
          <p:nvPr userDrawn="1"/>
        </p:nvSpPr>
        <p:spPr>
          <a:xfrm>
            <a:off x="2266950" y="12185353"/>
            <a:ext cx="7993063" cy="5976580"/>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0" marR="0" lvl="0" indent="0" algn="l" defTabSz="2588026" rtl="0" eaLnBrk="1" fontAlgn="auto" latinLnBrk="0" hangingPunct="1">
              <a:lnSpc>
                <a:spcPts val="4300"/>
              </a:lnSpc>
              <a:spcBef>
                <a:spcPts val="0"/>
              </a:spcBef>
              <a:spcAft>
                <a:spcPts val="600"/>
              </a:spcAft>
              <a:buClrTx/>
              <a:buSzTx/>
              <a:buFontTx/>
              <a:buNone/>
              <a:tabLst/>
              <a:defRPr/>
            </a:pPr>
            <a:r>
              <a:rPr kumimoji="0" lang="de-DE" sz="4800" b="0" i="0" u="none" strike="noStrike" kern="1200" cap="none" spc="0" normalizeH="0" baseline="0" noProof="0" dirty="0" err="1">
                <a:ln>
                  <a:noFill/>
                </a:ln>
                <a:solidFill>
                  <a:schemeClr val="tx2"/>
                </a:solidFill>
                <a:effectLst/>
                <a:uLnTx/>
                <a:uFillTx/>
                <a:latin typeface="Arial"/>
                <a:ea typeface="+mn-ea"/>
                <a:cs typeface="+mn-cs"/>
              </a:rPr>
              <a:t>Amplius</a:t>
            </a:r>
            <a:endParaRPr kumimoji="0" lang="de-DE" sz="4800" b="0" i="0" u="none" strike="noStrike" kern="1200" cap="none" spc="0" normalizeH="0" baseline="0" noProof="0" dirty="0">
              <a:ln>
                <a:noFill/>
              </a:ln>
              <a:solidFill>
                <a:schemeClr val="tx2"/>
              </a:solidFill>
              <a:effectLst/>
              <a:uLnTx/>
              <a:uFillTx/>
              <a:latin typeface="Arial"/>
              <a:ea typeface="+mn-ea"/>
              <a:cs typeface="+mn-cs"/>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Cojones</a:t>
            </a:r>
            <a:r>
              <a:rPr lang="de-DE" sz="2400" b="0" dirty="0">
                <a:solidFill>
                  <a:schemeClr val="tx1"/>
                </a:solidFill>
              </a:rPr>
              <a:t> </a:t>
            </a:r>
            <a:r>
              <a:rPr lang="de-DE" sz="2400" b="0" dirty="0" err="1">
                <a:solidFill>
                  <a:schemeClr val="tx1"/>
                </a:solidFill>
              </a:rPr>
              <a:t>dolut</a:t>
            </a:r>
            <a:r>
              <a:rPr lang="de-DE" sz="2400" b="0" dirty="0">
                <a:solidFill>
                  <a:schemeClr val="tx1"/>
                </a:solidFill>
              </a:rPr>
              <a:t> la et </a:t>
            </a:r>
            <a:r>
              <a:rPr lang="de-DE" sz="2400" b="0" dirty="0" err="1">
                <a:solidFill>
                  <a:schemeClr val="tx1"/>
                </a:solidFill>
              </a:rPr>
              <a:t>optatem</a:t>
            </a:r>
            <a:r>
              <a:rPr lang="de-DE" sz="2400" b="0" dirty="0">
                <a:solidFill>
                  <a:schemeClr val="tx1"/>
                </a:solidFill>
              </a:rPr>
              <a:t> </a:t>
            </a:r>
            <a:r>
              <a:rPr lang="de-DE" sz="2400" b="0" dirty="0" err="1">
                <a:solidFill>
                  <a:schemeClr val="tx1"/>
                </a:solidFill>
              </a:rPr>
              <a:t>alis</a:t>
            </a:r>
            <a:r>
              <a:rPr lang="de-DE" sz="2400" b="0" dirty="0">
                <a:solidFill>
                  <a:schemeClr val="tx1"/>
                </a:solidFill>
              </a:rPr>
              <a:t> </a:t>
            </a:r>
            <a:r>
              <a:rPr lang="de-DE" sz="2400" b="0" dirty="0" err="1">
                <a:solidFill>
                  <a:schemeClr val="tx1"/>
                </a:solidFill>
              </a:rPr>
              <a:t>deri</a:t>
            </a:r>
            <a:r>
              <a:rPr lang="de-DE" sz="2400" b="0" dirty="0">
                <a:solidFill>
                  <a:schemeClr val="tx1"/>
                </a:solidFill>
              </a:rPr>
              <a:t> </a:t>
            </a:r>
            <a:r>
              <a:rPr lang="de-DE" sz="2400" b="0" dirty="0" err="1">
                <a:solidFill>
                  <a:schemeClr val="tx1"/>
                </a:solidFill>
              </a:rPr>
              <a:t>desequod</a:t>
            </a:r>
            <a:r>
              <a:rPr lang="de-DE" sz="2400" b="0" dirty="0">
                <a:solidFill>
                  <a:schemeClr val="tx1"/>
                </a:solidFill>
              </a:rPr>
              <a:t> </a:t>
            </a:r>
            <a:r>
              <a:rPr lang="de-DE" sz="2400" b="0" dirty="0" err="1">
                <a:solidFill>
                  <a:schemeClr val="tx1"/>
                </a:solidFill>
              </a:rPr>
              <a:t>experio</a:t>
            </a:r>
            <a:r>
              <a:rPr lang="de-DE" sz="2400" b="0" dirty="0">
                <a:solidFill>
                  <a:schemeClr val="tx1"/>
                </a:solidFill>
              </a:rPr>
              <a:t> </a:t>
            </a:r>
            <a:r>
              <a:rPr lang="de-DE" sz="2400" b="0" dirty="0" err="1">
                <a:solidFill>
                  <a:schemeClr val="tx1"/>
                </a:solidFill>
              </a:rPr>
              <a:t>necabo</a:t>
            </a:r>
            <a:r>
              <a:rPr lang="de-DE" sz="2400" b="0" dirty="0">
                <a:solidFill>
                  <a:schemeClr val="tx1"/>
                </a:solidFill>
              </a:rPr>
              <a:t>. </a:t>
            </a:r>
            <a:r>
              <a:rPr lang="de-DE" sz="2400" b="0" dirty="0" err="1">
                <a:solidFill>
                  <a:schemeClr val="tx1"/>
                </a:solidFill>
              </a:rPr>
              <a:t>Itaquere</a:t>
            </a:r>
            <a:r>
              <a:rPr lang="de-DE" sz="2400" b="0" dirty="0">
                <a:solidFill>
                  <a:schemeClr val="tx1"/>
                </a:solidFill>
              </a:rPr>
              <a:t> </a:t>
            </a:r>
            <a:r>
              <a:rPr lang="de-DE" sz="2400" b="0" dirty="0" err="1">
                <a:solidFill>
                  <a:schemeClr val="tx1"/>
                </a:solidFill>
              </a:rPr>
              <a:t>porrum</a:t>
            </a:r>
            <a:r>
              <a:rPr lang="de-DE" sz="2400" b="0" dirty="0">
                <a:solidFill>
                  <a:schemeClr val="tx1"/>
                </a:solidFill>
              </a:rPr>
              <a:t> </a:t>
            </a:r>
            <a:r>
              <a:rPr lang="de-DE" sz="2400" b="0" dirty="0" err="1">
                <a:solidFill>
                  <a:schemeClr val="tx1"/>
                </a:solidFill>
              </a:rPr>
              <a:t>duscid</a:t>
            </a:r>
            <a:r>
              <a:rPr lang="de-DE" sz="2400" b="0" dirty="0">
                <a:solidFill>
                  <a:schemeClr val="tx1"/>
                </a:solidFill>
              </a:rPr>
              <a:t> quam </a:t>
            </a:r>
            <a:r>
              <a:rPr lang="de-DE" sz="2400" b="0" dirty="0" err="1">
                <a:solidFill>
                  <a:schemeClr val="tx1"/>
                </a:solidFill>
              </a:rPr>
              <a:t>intur</a:t>
            </a:r>
            <a:r>
              <a:rPr lang="de-DE" sz="2400" b="0" dirty="0">
                <a:solidFill>
                  <a:schemeClr val="tx1"/>
                </a:solidFill>
              </a:rPr>
              <a:t> </a:t>
            </a:r>
            <a:r>
              <a:rPr lang="de-DE" sz="2400" b="0" dirty="0" err="1">
                <a:solidFill>
                  <a:schemeClr val="tx1"/>
                </a:solidFill>
              </a:rPr>
              <a:t>adit</a:t>
            </a:r>
            <a:r>
              <a:rPr lang="de-DE" sz="2400" b="0" dirty="0">
                <a:solidFill>
                  <a:schemeClr val="tx1"/>
                </a:solidFill>
              </a:rPr>
              <a:t> </a:t>
            </a:r>
            <a:r>
              <a:rPr lang="de-DE" sz="2400" b="0" dirty="0" err="1">
                <a:solidFill>
                  <a:schemeClr val="tx1"/>
                </a:solidFill>
              </a:rPr>
              <a:t>odis</a:t>
            </a:r>
            <a:r>
              <a:rPr lang="de-DE" sz="2400" b="0" dirty="0">
                <a:solidFill>
                  <a:schemeClr val="tx1"/>
                </a:solidFill>
              </a:rPr>
              <a:t> </a:t>
            </a:r>
            <a:r>
              <a:rPr lang="de-DE" sz="2400" b="0" dirty="0" err="1">
                <a:solidFill>
                  <a:schemeClr val="tx1"/>
                </a:solidFill>
              </a:rPr>
              <a:t>sitatem</a:t>
            </a:r>
            <a:r>
              <a:rPr lang="de-DE" sz="2400" b="0" dirty="0">
                <a:solidFill>
                  <a:schemeClr val="tx1"/>
                </a:solidFill>
              </a:rPr>
              <a:t> </a:t>
            </a:r>
            <a:r>
              <a:rPr lang="de-DE" sz="2400" b="0" dirty="0" err="1">
                <a:solidFill>
                  <a:schemeClr val="tx1"/>
                </a:solidFill>
              </a:rPr>
              <a:t>quamus</a:t>
            </a:r>
            <a:r>
              <a:rPr lang="de-DE" sz="2400" b="0" dirty="0">
                <a:solidFill>
                  <a:schemeClr val="tx1"/>
                </a:solidFill>
              </a:rPr>
              <a:t>, ius et </a:t>
            </a:r>
            <a:r>
              <a:rPr lang="de-DE" sz="2400" b="0" dirty="0" err="1">
                <a:solidFill>
                  <a:schemeClr val="tx1"/>
                </a:solidFill>
              </a:rPr>
              <a:t>ma</a:t>
            </a:r>
            <a:r>
              <a:rPr lang="de-DE" sz="2400" b="0" dirty="0">
                <a:solidFill>
                  <a:schemeClr val="tx1"/>
                </a:solidFill>
              </a:rPr>
              <a:t> </a:t>
            </a:r>
            <a:r>
              <a:rPr lang="de-DE" sz="2400" b="0" dirty="0" err="1">
                <a:solidFill>
                  <a:schemeClr val="tx1"/>
                </a:solidFill>
              </a:rPr>
              <a:t>dolum</a:t>
            </a:r>
            <a:r>
              <a:rPr lang="de-DE" sz="2400" b="0" dirty="0">
                <a:solidFill>
                  <a:schemeClr val="tx1"/>
                </a:solidFill>
              </a:rPr>
              <a:t> et </a:t>
            </a:r>
            <a:r>
              <a:rPr lang="de-DE" sz="2400" b="0" dirty="0" err="1">
                <a:solidFill>
                  <a:schemeClr val="tx1"/>
                </a:solidFill>
              </a:rPr>
              <a:t>hari</a:t>
            </a:r>
            <a:r>
              <a:rPr lang="de-DE" sz="2400" b="0" dirty="0">
                <a:solidFill>
                  <a:schemeClr val="tx1"/>
                </a:solidFill>
              </a:rPr>
              <a:t> </a:t>
            </a:r>
            <a:r>
              <a:rPr lang="de-DE" sz="2400" b="0" dirty="0" err="1">
                <a:solidFill>
                  <a:schemeClr val="tx1"/>
                </a:solidFill>
              </a:rPr>
              <a:t>omnima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ut</a:t>
            </a:r>
            <a:r>
              <a:rPr lang="de-DE" sz="2400" b="0" dirty="0">
                <a:solidFill>
                  <a:schemeClr val="tx1"/>
                </a:solidFill>
              </a:rPr>
              <a:t> </a:t>
            </a:r>
            <a:r>
              <a:rPr lang="de-DE" sz="2400" b="0" dirty="0" err="1">
                <a:solidFill>
                  <a:schemeClr val="tx1"/>
                </a:solidFill>
              </a:rPr>
              <a:t>eatur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Lorem</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a:solidFill>
                  <a:schemeClr val="tx1"/>
                </a:solidFill>
              </a:rPr>
              <a:t>Ipsum</a:t>
            </a:r>
          </a:p>
          <a:p>
            <a:pPr marL="363538" indent="-363538">
              <a:lnSpc>
                <a:spcPts val="3400"/>
              </a:lnSpc>
              <a:buClr>
                <a:schemeClr val="accent1"/>
              </a:buClr>
              <a:buSzPct val="120000"/>
              <a:buFont typeface="Wingdings" panose="05000000000000000000" pitchFamily="2" charset="2"/>
              <a:buChar char="§"/>
            </a:pPr>
            <a:endParaRPr lang="de-DE" sz="2400" b="0" dirty="0">
              <a:solidFill>
                <a:schemeClr val="tx1"/>
              </a:solidFill>
            </a:endParaRPr>
          </a:p>
          <a:p>
            <a:pPr marL="0" indent="0">
              <a:lnSpc>
                <a:spcPts val="3400"/>
              </a:lnSpc>
              <a:buClr>
                <a:schemeClr val="accent1"/>
              </a:buClr>
              <a:buSzPct val="120000"/>
              <a:buFont typeface="Wingdings" panose="05000000000000000000" pitchFamily="2" charset="2"/>
              <a:buNone/>
            </a:pPr>
            <a:endParaRPr lang="de-DE" sz="2400" b="0" dirty="0">
              <a:solidFill>
                <a:schemeClr val="tx1"/>
              </a:solidFill>
            </a:endParaRPr>
          </a:p>
        </p:txBody>
      </p:sp>
      <p:graphicFrame>
        <p:nvGraphicFramePr>
          <p:cNvPr id="38" name="Diagramm 37">
            <a:extLst>
              <a:ext uri="{FF2B5EF4-FFF2-40B4-BE49-F238E27FC236}">
                <a16:creationId xmlns:a16="http://schemas.microsoft.com/office/drawing/2014/main" id="{03165E52-6C62-7FF6-2232-8C13FC552AE2}"/>
              </a:ext>
            </a:extLst>
          </p:cNvPr>
          <p:cNvGraphicFramePr/>
          <p:nvPr userDrawn="1">
            <p:extLst>
              <p:ext uri="{D42A27DB-BD31-4B8C-83A1-F6EECF244321}">
                <p14:modId xmlns:p14="http://schemas.microsoft.com/office/powerpoint/2010/main" val="1566359087"/>
              </p:ext>
            </p:extLst>
          </p:nvPr>
        </p:nvGraphicFramePr>
        <p:xfrm>
          <a:off x="11180411" y="13708043"/>
          <a:ext cx="2756016" cy="3374548"/>
        </p:xfrm>
        <a:graphic>
          <a:graphicData uri="http://schemas.openxmlformats.org/drawingml/2006/chart">
            <c:chart xmlns:c="http://schemas.openxmlformats.org/drawingml/2006/chart" xmlns:r="http://schemas.openxmlformats.org/officeDocument/2006/relationships" r:id="rId2"/>
          </a:graphicData>
        </a:graphic>
      </p:graphicFrame>
      <p:sp>
        <p:nvSpPr>
          <p:cNvPr id="39" name="Titel 1">
            <a:extLst>
              <a:ext uri="{FF2B5EF4-FFF2-40B4-BE49-F238E27FC236}">
                <a16:creationId xmlns:a16="http://schemas.microsoft.com/office/drawing/2014/main" id="{44B85224-2B66-28C2-6DB9-7DEBEF525C7A}"/>
              </a:ext>
            </a:extLst>
          </p:cNvPr>
          <p:cNvSpPr txBox="1">
            <a:spLocks/>
          </p:cNvSpPr>
          <p:nvPr userDrawn="1"/>
        </p:nvSpPr>
        <p:spPr>
          <a:xfrm>
            <a:off x="11051852" y="13121457"/>
            <a:ext cx="8064824" cy="575271"/>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3400"/>
              </a:lnSpc>
            </a:pPr>
            <a:r>
              <a:rPr lang="de-DE" sz="2400" b="1" dirty="0">
                <a:solidFill>
                  <a:schemeClr val="tx1"/>
                </a:solidFill>
              </a:rPr>
              <a:t>Color </a:t>
            </a:r>
            <a:r>
              <a:rPr lang="de-DE" sz="2400" b="1" dirty="0" err="1">
                <a:solidFill>
                  <a:schemeClr val="tx1"/>
                </a:solidFill>
              </a:rPr>
              <a:t>Weights</a:t>
            </a:r>
            <a:endParaRPr lang="de-DE" sz="2400" b="1" dirty="0">
              <a:solidFill>
                <a:schemeClr val="tx1"/>
              </a:solidFill>
            </a:endParaRPr>
          </a:p>
        </p:txBody>
      </p:sp>
      <p:cxnSp>
        <p:nvCxnSpPr>
          <p:cNvPr id="40" name="Gerader Verbinder 39">
            <a:extLst>
              <a:ext uri="{FF2B5EF4-FFF2-40B4-BE49-F238E27FC236}">
                <a16:creationId xmlns:a16="http://schemas.microsoft.com/office/drawing/2014/main" id="{750FDBA7-054A-6168-8D84-D58885F2DEE4}"/>
              </a:ext>
            </a:extLst>
          </p:cNvPr>
          <p:cNvCxnSpPr>
            <a:cxnSpLocks/>
          </p:cNvCxnSpPr>
          <p:nvPr userDrawn="1"/>
        </p:nvCxnSpPr>
        <p:spPr>
          <a:xfrm>
            <a:off x="10979150" y="12905433"/>
            <a:ext cx="8137526"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Gerader Verbinder 40">
            <a:extLst>
              <a:ext uri="{FF2B5EF4-FFF2-40B4-BE49-F238E27FC236}">
                <a16:creationId xmlns:a16="http://schemas.microsoft.com/office/drawing/2014/main" id="{E1DE97F1-D9ED-6F8A-88A5-DBD327471546}"/>
              </a:ext>
            </a:extLst>
          </p:cNvPr>
          <p:cNvCxnSpPr>
            <a:cxnSpLocks/>
          </p:cNvCxnSpPr>
          <p:nvPr userDrawn="1"/>
        </p:nvCxnSpPr>
        <p:spPr>
          <a:xfrm>
            <a:off x="10979150" y="17873985"/>
            <a:ext cx="8100871" cy="0"/>
          </a:xfrm>
          <a:prstGeom prst="line">
            <a:avLst/>
          </a:prstGeom>
          <a:ln w="254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2" name="Grafik 41">
            <a:extLst>
              <a:ext uri="{FF2B5EF4-FFF2-40B4-BE49-F238E27FC236}">
                <a16:creationId xmlns:a16="http://schemas.microsoft.com/office/drawing/2014/main" id="{4B39BF2F-B642-BEFC-A67A-16D627CC1818}"/>
              </a:ext>
            </a:extLst>
          </p:cNvPr>
          <p:cNvPicPr>
            <a:picLocks noChangeAspect="1"/>
          </p:cNvPicPr>
          <p:nvPr userDrawn="1"/>
        </p:nvPicPr>
        <p:blipFill>
          <a:blip r:embed="rId3"/>
          <a:stretch>
            <a:fillRect/>
          </a:stretch>
        </p:blipFill>
        <p:spPr>
          <a:xfrm>
            <a:off x="13822632" y="21223683"/>
            <a:ext cx="2523263" cy="1506426"/>
          </a:xfrm>
          <a:prstGeom prst="rect">
            <a:avLst/>
          </a:prstGeom>
        </p:spPr>
      </p:pic>
      <p:pic>
        <p:nvPicPr>
          <p:cNvPr id="44" name="Grafik 43">
            <a:extLst>
              <a:ext uri="{FF2B5EF4-FFF2-40B4-BE49-F238E27FC236}">
                <a16:creationId xmlns:a16="http://schemas.microsoft.com/office/drawing/2014/main" id="{099537AB-78EE-D819-151F-3308C6ECCAE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4731050" y="26567201"/>
            <a:ext cx="5825858" cy="2916000"/>
          </a:xfrm>
          <a:prstGeom prst="rect">
            <a:avLst/>
          </a:prstGeom>
        </p:spPr>
      </p:pic>
    </p:spTree>
    <p:extLst>
      <p:ext uri="{BB962C8B-B14F-4D97-AF65-F5344CB8AC3E}">
        <p14:creationId xmlns:p14="http://schemas.microsoft.com/office/powerpoint/2010/main" val="3250795244"/>
      </p:ext>
    </p:extLst>
  </p:cSld>
  <p:clrMapOvr>
    <a:masterClrMapping/>
  </p:clrMapOvr>
  <p:extLst>
    <p:ext uri="{DCECCB84-F9BA-43D5-87BE-67443E8EF086}">
      <p15:sldGuideLst xmlns:p15="http://schemas.microsoft.com/office/powerpoint/2012/main">
        <p15:guide id="1" orient="horz" pos="4092" userDrawn="1">
          <p15:clr>
            <a:srgbClr val="A4A3A4"/>
          </p15:clr>
        </p15:guide>
        <p15:guide id="3" orient="horz" pos="4682" userDrawn="1">
          <p15:clr>
            <a:srgbClr val="A4A3A4"/>
          </p15:clr>
        </p15:guide>
        <p15:guide id="4" orient="horz" pos="8356" userDrawn="1">
          <p15:clr>
            <a:srgbClr val="A4A3A4"/>
          </p15:clr>
        </p15:guide>
        <p15:guide id="5" orient="horz" pos="18290" userDrawn="1">
          <p15:clr>
            <a:srgbClr val="A4A3A4"/>
          </p15:clr>
        </p15:guide>
        <p15:guide id="6" pos="12707" userDrawn="1">
          <p15:clr>
            <a:srgbClr val="A4A3A4"/>
          </p15:clr>
        </p15:guide>
        <p15:guide id="8" orient="horz" pos="1227" userDrawn="1">
          <p15:clr>
            <a:srgbClr val="A4A3A4"/>
          </p15:clr>
        </p15:guide>
        <p15:guide id="9" pos="1224" userDrawn="1">
          <p15:clr>
            <a:srgbClr val="A4A3A4"/>
          </p15:clr>
        </p15:guide>
        <p15:guide id="10" pos="6916" userDrawn="1">
          <p15:clr>
            <a:srgbClr val="A4A3A4"/>
          </p15:clr>
        </p15:guide>
        <p15:guide id="11" pos="1428" userDrawn="1">
          <p15:clr>
            <a:srgbClr val="A4A3A4"/>
          </p15:clr>
        </p15:guide>
        <p15:guide id="12" pos="6463" userDrawn="1">
          <p15:clr>
            <a:srgbClr val="A4A3A4"/>
          </p15:clr>
        </p15:guide>
        <p15:guide id="13" pos="11725" userDrawn="1">
          <p15:clr>
            <a:srgbClr val="A4A3A4"/>
          </p15:clr>
        </p15:guide>
        <p15:guide id="14" orient="horz" pos="13527" userDrawn="1">
          <p15:clr>
            <a:srgbClr val="A4A3A4"/>
          </p15:clr>
        </p15:guide>
        <p15:guide id="15" orient="horz" pos="15614" userDrawn="1">
          <p15:clr>
            <a:srgbClr val="A4A3A4"/>
          </p15:clr>
        </p15:guide>
        <p15:guide id="17" orient="horz" pos="2214" userDrawn="1">
          <p15:clr>
            <a:srgbClr val="A4A3A4"/>
          </p15:clr>
        </p15:guide>
        <p15:guide id="18" pos="12245" userDrawn="1">
          <p15:clr>
            <a:srgbClr val="A4A3A4"/>
          </p15:clr>
        </p15:guide>
        <p15:guide id="19" orient="horz" pos="5071" userDrawn="1">
          <p15:clr>
            <a:srgbClr val="A4A3A4"/>
          </p15:clr>
        </p15:guide>
        <p15:guide id="20" orient="horz" pos="7021"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info background gray">
    <p:bg>
      <p:bgPr>
        <a:solidFill>
          <a:srgbClr val="E3E7EA"/>
        </a:solid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12D5DA10-37BD-4794-E138-ABDF9DDBB78B}"/>
              </a:ext>
            </a:extLst>
          </p:cNvPr>
          <p:cNvSpPr txBox="1">
            <a:spLocks/>
          </p:cNvSpPr>
          <p:nvPr userDrawn="1"/>
        </p:nvSpPr>
        <p:spPr>
          <a:xfrm>
            <a:off x="2266949" y="1384078"/>
            <a:ext cx="14506576" cy="3620080"/>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2800" kern="1200">
                <a:solidFill>
                  <a:schemeClr val="bg1"/>
                </a:solidFill>
                <a:latin typeface="+mj-lt"/>
                <a:ea typeface="+mj-ea"/>
                <a:cs typeface="+mj-cs"/>
              </a:defRPr>
            </a:lvl1pPr>
          </a:lstStyle>
          <a:p>
            <a:pPr>
              <a:lnSpc>
                <a:spcPts val="8800"/>
              </a:lnSpc>
            </a:pPr>
            <a:r>
              <a:rPr lang="de-DE" sz="8800" b="0" spc="-300" baseline="0" dirty="0">
                <a:solidFill>
                  <a:schemeClr val="tx2"/>
                </a:solidFill>
              </a:rPr>
              <a:t>In </a:t>
            </a:r>
            <a:r>
              <a:rPr lang="de-DE" sz="8800" b="0" spc="-300" baseline="0" dirty="0" err="1">
                <a:solidFill>
                  <a:schemeClr val="tx2"/>
                </a:solidFill>
              </a:rPr>
              <a:t>Siclilam</a:t>
            </a:r>
            <a:r>
              <a:rPr lang="de-DE" sz="8800" b="0" spc="-300" baseline="0" dirty="0">
                <a:solidFill>
                  <a:schemeClr val="tx2"/>
                </a:solidFill>
              </a:rPr>
              <a:t> </a:t>
            </a:r>
            <a:r>
              <a:rPr lang="de-DE" sz="8800" b="0" spc="-300" baseline="0" dirty="0" err="1">
                <a:solidFill>
                  <a:schemeClr val="tx2"/>
                </a:solidFill>
              </a:rPr>
              <a:t>sum</a:t>
            </a:r>
            <a:r>
              <a:rPr lang="de-DE" sz="8800" b="0" spc="-300" baseline="0" dirty="0">
                <a:solidFill>
                  <a:schemeClr val="tx2"/>
                </a:solidFill>
              </a:rPr>
              <a:t> </a:t>
            </a:r>
            <a:br>
              <a:rPr lang="de-DE" sz="8800" b="0" spc="-300" baseline="0" dirty="0">
                <a:solidFill>
                  <a:schemeClr val="tx2"/>
                </a:solidFill>
              </a:rPr>
            </a:br>
            <a:r>
              <a:rPr lang="de-DE" sz="8800" b="0" spc="-300" baseline="0" dirty="0" err="1">
                <a:solidFill>
                  <a:schemeClr val="tx2"/>
                </a:solidFill>
              </a:rPr>
              <a:t>inquirendi</a:t>
            </a:r>
            <a:r>
              <a:rPr lang="de-DE" sz="8800" b="0" spc="-300" baseline="0" dirty="0">
                <a:solidFill>
                  <a:schemeClr val="tx2"/>
                </a:solidFill>
              </a:rPr>
              <a:t> causa</a:t>
            </a:r>
          </a:p>
        </p:txBody>
      </p:sp>
      <p:sp>
        <p:nvSpPr>
          <p:cNvPr id="18" name="Titel 1">
            <a:extLst>
              <a:ext uri="{FF2B5EF4-FFF2-40B4-BE49-F238E27FC236}">
                <a16:creationId xmlns:a16="http://schemas.microsoft.com/office/drawing/2014/main" id="{075EB78A-A5A4-A102-8D22-AB0AC6622828}"/>
              </a:ext>
            </a:extLst>
          </p:cNvPr>
          <p:cNvSpPr txBox="1">
            <a:spLocks/>
          </p:cNvSpPr>
          <p:nvPr userDrawn="1"/>
        </p:nvSpPr>
        <p:spPr>
          <a:xfrm>
            <a:off x="2264113" y="29275805"/>
            <a:ext cx="2203027" cy="432048"/>
          </a:xfrm>
          <a:prstGeom prst="rect">
            <a:avLst/>
          </a:prstGeom>
          <a:noFill/>
        </p:spPr>
        <p:txBody>
          <a:bodyPr lIns="0" tIns="0" rIns="0" anchor="t" anchorCtr="0"/>
          <a:lstStyle>
            <a:lvl1pPr algn="l" defTabSz="1425582" rtl="0" eaLnBrk="1" latinLnBrk="0" hangingPunct="1">
              <a:lnSpc>
                <a:spcPct val="90000"/>
              </a:lnSpc>
              <a:spcBef>
                <a:spcPct val="0"/>
              </a:spcBef>
              <a:buNone/>
              <a:defRPr sz="2000" b="1" kern="1200">
                <a:solidFill>
                  <a:schemeClr val="tx1"/>
                </a:solidFill>
                <a:latin typeface="+mj-lt"/>
                <a:ea typeface="+mj-ea"/>
                <a:cs typeface="+mj-cs"/>
              </a:defRPr>
            </a:lvl1pPr>
          </a:lstStyle>
          <a:p>
            <a:r>
              <a:rPr lang="de-DE"/>
              <a:t>www.kws.com</a:t>
            </a:r>
            <a:endParaRPr lang="en-GB" dirty="0"/>
          </a:p>
        </p:txBody>
      </p:sp>
      <p:sp>
        <p:nvSpPr>
          <p:cNvPr id="24" name="Titel 1">
            <a:extLst>
              <a:ext uri="{FF2B5EF4-FFF2-40B4-BE49-F238E27FC236}">
                <a16:creationId xmlns:a16="http://schemas.microsoft.com/office/drawing/2014/main" id="{B5E9B86A-5CC6-ABA1-1508-16C1AFC65AE2}"/>
              </a:ext>
            </a:extLst>
          </p:cNvPr>
          <p:cNvSpPr txBox="1">
            <a:spLocks/>
          </p:cNvSpPr>
          <p:nvPr userDrawn="1"/>
        </p:nvSpPr>
        <p:spPr>
          <a:xfrm>
            <a:off x="2266949" y="5992590"/>
            <a:ext cx="7993063" cy="2609850"/>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4300"/>
              </a:lnSpc>
              <a:spcAft>
                <a:spcPts val="600"/>
              </a:spcAft>
            </a:pPr>
            <a:r>
              <a:rPr lang="de-DE" sz="4800" b="0" dirty="0"/>
              <a:t>Quaestiones</a:t>
            </a:r>
          </a:p>
          <a:p>
            <a:pPr>
              <a:lnSpc>
                <a:spcPts val="3400"/>
              </a:lnSpc>
            </a:pPr>
            <a:r>
              <a:rPr lang="de-DE" sz="2400" b="0" dirty="0" err="1">
                <a:solidFill>
                  <a:schemeClr val="tx1"/>
                </a:solidFill>
              </a:rPr>
              <a:t>Volecae</a:t>
            </a:r>
            <a:r>
              <a:rPr lang="de-DE" sz="2400" b="0" dirty="0">
                <a:solidFill>
                  <a:schemeClr val="tx1"/>
                </a:solidFill>
              </a:rPr>
              <a:t> </a:t>
            </a:r>
            <a:r>
              <a:rPr lang="de-DE" sz="2400" b="0" dirty="0" err="1">
                <a:solidFill>
                  <a:schemeClr val="tx1"/>
                </a:solidFill>
              </a:rPr>
              <a:t>occae</a:t>
            </a:r>
            <a:r>
              <a:rPr lang="de-DE" sz="2400" b="0" dirty="0">
                <a:solidFill>
                  <a:schemeClr val="tx1"/>
                </a:solidFill>
              </a:rPr>
              <a:t> </a:t>
            </a:r>
            <a:r>
              <a:rPr lang="de-DE" sz="2400" b="0" dirty="0" err="1">
                <a:solidFill>
                  <a:schemeClr val="tx1"/>
                </a:solidFill>
              </a:rPr>
              <a:t>prate</a:t>
            </a:r>
            <a:r>
              <a:rPr lang="de-DE" sz="2400" b="0" dirty="0">
                <a:solidFill>
                  <a:schemeClr val="tx1"/>
                </a:solidFill>
              </a:rPr>
              <a:t> </a:t>
            </a:r>
            <a:r>
              <a:rPr lang="de-DE" sz="2400" b="0" dirty="0" err="1">
                <a:solidFill>
                  <a:schemeClr val="tx1"/>
                </a:solidFill>
              </a:rPr>
              <a:t>mque</a:t>
            </a:r>
            <a:r>
              <a:rPr lang="de-DE" sz="2400" b="0" dirty="0">
                <a:solidFill>
                  <a:schemeClr val="tx1"/>
                </a:solidFill>
              </a:rPr>
              <a:t> </a:t>
            </a:r>
            <a:r>
              <a:rPr lang="de-DE" sz="2400" b="0" dirty="0" err="1">
                <a:solidFill>
                  <a:schemeClr val="tx1"/>
                </a:solidFill>
              </a:rPr>
              <a:t>nate</a:t>
            </a:r>
            <a:r>
              <a:rPr lang="de-DE" sz="2400" b="0" dirty="0">
                <a:solidFill>
                  <a:schemeClr val="tx1"/>
                </a:solidFill>
              </a:rPr>
              <a:t> </a:t>
            </a:r>
            <a:r>
              <a:rPr lang="de-DE" sz="2400" b="0" dirty="0" err="1">
                <a:solidFill>
                  <a:schemeClr val="tx1"/>
                </a:solidFill>
              </a:rPr>
              <a:t>mpos</a:t>
            </a:r>
            <a:r>
              <a:rPr lang="de-DE" sz="2400" b="0" dirty="0">
                <a:solidFill>
                  <a:schemeClr val="tx1"/>
                </a:solidFill>
              </a:rPr>
              <a:t> </a:t>
            </a:r>
            <a:r>
              <a:rPr lang="de-DE" sz="2400" b="0" dirty="0" err="1">
                <a:solidFill>
                  <a:schemeClr val="tx1"/>
                </a:solidFill>
              </a:rPr>
              <a:t>rioreium</a:t>
            </a:r>
            <a:r>
              <a:rPr lang="de-DE" sz="2400" b="0" dirty="0">
                <a:solidFill>
                  <a:schemeClr val="tx1"/>
                </a:solidFill>
              </a:rPr>
              <a:t> </a:t>
            </a:r>
            <a:r>
              <a:rPr lang="de-DE" sz="2400" b="0" dirty="0" err="1">
                <a:solidFill>
                  <a:schemeClr val="tx1"/>
                </a:solidFill>
              </a:rPr>
              <a:t>elenist</a:t>
            </a:r>
            <a:r>
              <a:rPr lang="de-DE" sz="2400" b="0" dirty="0">
                <a:solidFill>
                  <a:schemeClr val="tx1"/>
                </a:solidFill>
              </a:rPr>
              <a:t> </a:t>
            </a:r>
            <a:r>
              <a:rPr lang="de-DE" sz="2400" b="0" dirty="0" err="1">
                <a:solidFill>
                  <a:schemeClr val="tx1"/>
                </a:solidFill>
              </a:rPr>
              <a:t>magnihi</a:t>
            </a:r>
            <a:r>
              <a:rPr lang="de-DE" sz="2400" b="0" dirty="0">
                <a:solidFill>
                  <a:schemeClr val="tx1"/>
                </a:solidFill>
              </a:rPr>
              <a:t> llabore </a:t>
            </a:r>
            <a:r>
              <a:rPr lang="de-DE" sz="2400" b="0" dirty="0" err="1">
                <a:solidFill>
                  <a:schemeClr val="tx1"/>
                </a:solidFill>
              </a:rPr>
              <a:t>ped</a:t>
            </a:r>
            <a:r>
              <a:rPr lang="de-DE" sz="2400" b="0" dirty="0">
                <a:solidFill>
                  <a:schemeClr val="tx1"/>
                </a:solidFill>
              </a:rPr>
              <a:t> </a:t>
            </a:r>
            <a:r>
              <a:rPr lang="de-DE" sz="2400" b="0" dirty="0" err="1">
                <a:solidFill>
                  <a:schemeClr val="tx1"/>
                </a:solidFill>
              </a:rPr>
              <a:t>iorunt</a:t>
            </a:r>
            <a:r>
              <a:rPr lang="de-DE" sz="2400" b="0" dirty="0">
                <a:solidFill>
                  <a:schemeClr val="tx1"/>
                </a:solidFill>
              </a:rPr>
              <a:t> </a:t>
            </a:r>
            <a:r>
              <a:rPr lang="de-DE" sz="2400" b="0" dirty="0" err="1">
                <a:solidFill>
                  <a:schemeClr val="tx1"/>
                </a:solidFill>
              </a:rPr>
              <a:t>endi</a:t>
            </a:r>
            <a:r>
              <a:rPr lang="de-DE" sz="2400" b="0" dirty="0">
                <a:solidFill>
                  <a:schemeClr val="tx1"/>
                </a:solidFill>
              </a:rPr>
              <a:t> </a:t>
            </a:r>
            <a:r>
              <a:rPr lang="de-DE" sz="2400" b="0" dirty="0" err="1">
                <a:solidFill>
                  <a:schemeClr val="tx1"/>
                </a:solidFill>
              </a:rPr>
              <a:t>occum</a:t>
            </a:r>
            <a:r>
              <a:rPr lang="de-DE" sz="2400" b="0" dirty="0">
                <a:solidFill>
                  <a:schemeClr val="tx1"/>
                </a:solidFill>
              </a:rPr>
              <a:t> </a:t>
            </a:r>
            <a:r>
              <a:rPr lang="de-DE" sz="2400" b="0" dirty="0" err="1">
                <a:solidFill>
                  <a:schemeClr val="tx1"/>
                </a:solidFill>
              </a:rPr>
              <a:t>fugiantest</a:t>
            </a:r>
            <a:r>
              <a:rPr lang="de-DE" sz="2400" b="0" dirty="0">
                <a:solidFill>
                  <a:schemeClr val="tx1"/>
                </a:solidFill>
              </a:rPr>
              <a:t> </a:t>
            </a:r>
            <a:r>
              <a:rPr lang="de-DE" sz="2400" b="0" dirty="0" err="1">
                <a:solidFill>
                  <a:schemeClr val="tx1"/>
                </a:solidFill>
              </a:rPr>
              <a:t>accuptat</a:t>
            </a:r>
            <a:r>
              <a:rPr lang="de-DE" sz="2400" b="0" dirty="0">
                <a:solidFill>
                  <a:schemeClr val="tx1"/>
                </a:solidFill>
              </a:rPr>
              <a:t> </a:t>
            </a:r>
            <a:r>
              <a:rPr lang="de-DE" sz="2400" b="0" dirty="0" err="1">
                <a:solidFill>
                  <a:schemeClr val="tx1"/>
                </a:solidFill>
              </a:rPr>
              <a:t>etus</a:t>
            </a:r>
            <a:r>
              <a:rPr lang="de-DE" sz="2400" b="0" dirty="0">
                <a:solidFill>
                  <a:schemeClr val="tx1"/>
                </a:solidFill>
              </a:rPr>
              <a:t> </a:t>
            </a:r>
            <a:r>
              <a:rPr lang="de-DE" sz="2400" b="0" dirty="0" err="1">
                <a:solidFill>
                  <a:schemeClr val="tx1"/>
                </a:solidFill>
              </a:rPr>
              <a:t>event</a:t>
            </a:r>
            <a:r>
              <a:rPr lang="de-DE" sz="2400" b="0" dirty="0">
                <a:solidFill>
                  <a:schemeClr val="tx1"/>
                </a:solidFill>
              </a:rPr>
              <a:t> </a:t>
            </a:r>
            <a:r>
              <a:rPr lang="de-DE" sz="2400" b="0" dirty="0" err="1">
                <a:solidFill>
                  <a:schemeClr val="tx1"/>
                </a:solidFill>
              </a:rPr>
              <a:t>eici</a:t>
            </a:r>
            <a:r>
              <a:rPr lang="de-DE" sz="2400" b="0" dirty="0">
                <a:solidFill>
                  <a:schemeClr val="tx1"/>
                </a:solidFill>
              </a:rPr>
              <a:t> </a:t>
            </a:r>
            <a:r>
              <a:rPr lang="de-DE" sz="2400" b="0" dirty="0" err="1">
                <a:solidFill>
                  <a:schemeClr val="tx1"/>
                </a:solidFill>
              </a:rPr>
              <a:t>cuscius</a:t>
            </a:r>
            <a:r>
              <a:rPr lang="de-DE" sz="2400" b="0" dirty="0">
                <a:solidFill>
                  <a:schemeClr val="tx1"/>
                </a:solidFill>
              </a:rPr>
              <a:t> </a:t>
            </a:r>
            <a:r>
              <a:rPr lang="de-DE" sz="2400" b="0" dirty="0" err="1">
                <a:solidFill>
                  <a:schemeClr val="tx1"/>
                </a:solidFill>
              </a:rPr>
              <a:t>cienti</a:t>
            </a:r>
            <a:r>
              <a:rPr lang="de-DE" sz="2400" b="0" dirty="0">
                <a:solidFill>
                  <a:schemeClr val="tx1"/>
                </a:solidFill>
              </a:rPr>
              <a:t> </a:t>
            </a:r>
            <a:r>
              <a:rPr lang="de-DE" sz="2400" b="0" dirty="0" err="1">
                <a:solidFill>
                  <a:schemeClr val="tx1"/>
                </a:solidFill>
              </a:rPr>
              <a:t>conserum</a:t>
            </a:r>
            <a:r>
              <a:rPr lang="de-DE" sz="2400" b="0" dirty="0">
                <a:solidFill>
                  <a:schemeClr val="tx1"/>
                </a:solidFill>
              </a:rPr>
              <a:t> </a:t>
            </a:r>
            <a:r>
              <a:rPr lang="de-DE" sz="2400" b="0" dirty="0" err="1">
                <a:solidFill>
                  <a:schemeClr val="tx1"/>
                </a:solidFill>
              </a:rPr>
              <a:t>ate</a:t>
            </a:r>
            <a:r>
              <a:rPr lang="de-DE" sz="2400" b="0" dirty="0">
                <a:solidFill>
                  <a:schemeClr val="tx1"/>
                </a:solidFill>
              </a:rPr>
              <a:t> </a:t>
            </a:r>
            <a:r>
              <a:rPr lang="de-DE" sz="2400" b="0" dirty="0" err="1">
                <a:solidFill>
                  <a:schemeClr val="tx1"/>
                </a:solidFill>
              </a:rPr>
              <a:t>omnihit</a:t>
            </a:r>
            <a:r>
              <a:rPr lang="de-DE" sz="2400" b="0" dirty="0">
                <a:solidFill>
                  <a:schemeClr val="tx1"/>
                </a:solidFill>
              </a:rPr>
              <a:t>, </a:t>
            </a:r>
            <a:r>
              <a:rPr lang="de-DE" sz="2400" b="0" dirty="0" err="1">
                <a:solidFill>
                  <a:schemeClr val="tx1"/>
                </a:solidFill>
              </a:rPr>
              <a:t>coreperrum</a:t>
            </a:r>
            <a:r>
              <a:rPr lang="de-DE" sz="2400" b="0" dirty="0">
                <a:solidFill>
                  <a:schemeClr val="tx1"/>
                </a:solidFill>
              </a:rPr>
              <a:t> quos </a:t>
            </a:r>
            <a:r>
              <a:rPr lang="de-DE" sz="2400" b="0" dirty="0" err="1">
                <a:solidFill>
                  <a:schemeClr val="tx1"/>
                </a:solidFill>
              </a:rPr>
              <a:t>dolo</a:t>
            </a:r>
            <a:r>
              <a:rPr lang="de-DE" sz="2400" b="0" dirty="0">
                <a:solidFill>
                  <a:schemeClr val="tx1"/>
                </a:solidFill>
              </a:rPr>
              <a:t> </a:t>
            </a:r>
            <a:r>
              <a:rPr lang="de-DE" sz="2400" b="0" dirty="0" err="1">
                <a:solidFill>
                  <a:schemeClr val="tx1"/>
                </a:solidFill>
              </a:rPr>
              <a:t>om</a:t>
            </a:r>
            <a:r>
              <a:rPr lang="de-DE" sz="2400" b="0" dirty="0">
                <a:solidFill>
                  <a:schemeClr val="tx1"/>
                </a:solidFill>
              </a:rPr>
              <a:t> </a:t>
            </a:r>
            <a:r>
              <a:rPr lang="de-DE" sz="2400" b="0" dirty="0" err="1">
                <a:solidFill>
                  <a:schemeClr val="tx1"/>
                </a:solidFill>
              </a:rPr>
              <a:t>nisin</a:t>
            </a:r>
            <a:r>
              <a:rPr lang="de-DE" sz="2400" b="0" dirty="0">
                <a:solidFill>
                  <a:schemeClr val="tx1"/>
                </a:solidFill>
              </a:rPr>
              <a:t> et </a:t>
            </a:r>
            <a:r>
              <a:rPr lang="de-DE" sz="2400" b="0" dirty="0" err="1">
                <a:solidFill>
                  <a:schemeClr val="tx1"/>
                </a:solidFill>
              </a:rPr>
              <a:t>volum</a:t>
            </a:r>
            <a:r>
              <a:rPr lang="de-DE" sz="2400" b="0" dirty="0">
                <a:solidFill>
                  <a:schemeClr val="tx1"/>
                </a:solidFill>
              </a:rPr>
              <a:t> </a:t>
            </a:r>
            <a:r>
              <a:rPr lang="de-DE" sz="2400" b="0" dirty="0" err="1">
                <a:solidFill>
                  <a:schemeClr val="tx1"/>
                </a:solidFill>
              </a:rPr>
              <a:t>hilitiis</a:t>
            </a:r>
            <a:r>
              <a:rPr lang="de-DE" sz="2400" b="0" dirty="0">
                <a:solidFill>
                  <a:schemeClr val="tx1"/>
                </a:solidFill>
              </a:rPr>
              <a:t> </a:t>
            </a:r>
            <a:r>
              <a:rPr lang="de-DE" sz="2400" b="0" dirty="0" err="1">
                <a:solidFill>
                  <a:schemeClr val="tx1"/>
                </a:solidFill>
              </a:rPr>
              <a:t>delectum</a:t>
            </a:r>
            <a:r>
              <a:rPr lang="de-DE" sz="2400" b="0" dirty="0">
                <a:solidFill>
                  <a:schemeClr val="tx1"/>
                </a:solidFill>
              </a:rPr>
              <a:t>.</a:t>
            </a:r>
          </a:p>
        </p:txBody>
      </p:sp>
      <p:sp>
        <p:nvSpPr>
          <p:cNvPr id="28" name="Titel 1">
            <a:extLst>
              <a:ext uri="{FF2B5EF4-FFF2-40B4-BE49-F238E27FC236}">
                <a16:creationId xmlns:a16="http://schemas.microsoft.com/office/drawing/2014/main" id="{21FFFDF8-9439-E835-3119-EB87EC7BA564}"/>
              </a:ext>
            </a:extLst>
          </p:cNvPr>
          <p:cNvSpPr txBox="1">
            <a:spLocks/>
          </p:cNvSpPr>
          <p:nvPr userDrawn="1"/>
        </p:nvSpPr>
        <p:spPr>
          <a:xfrm>
            <a:off x="2266950" y="9089009"/>
            <a:ext cx="7993063" cy="2453416"/>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0" marR="0" lvl="0" indent="0" algn="l" defTabSz="2588026" rtl="0" eaLnBrk="1" fontAlgn="auto" latinLnBrk="0" hangingPunct="1">
              <a:lnSpc>
                <a:spcPts val="4300"/>
              </a:lnSpc>
              <a:spcBef>
                <a:spcPts val="0"/>
              </a:spcBef>
              <a:spcAft>
                <a:spcPts val="600"/>
              </a:spcAft>
              <a:buClrTx/>
              <a:buSzTx/>
              <a:buFontTx/>
              <a:buNone/>
              <a:tabLst/>
              <a:defRPr/>
            </a:pPr>
            <a:r>
              <a:rPr kumimoji="0" lang="de-DE" sz="4800" b="0" i="0" u="none" strike="noStrike" kern="1200" cap="none" spc="0" normalizeH="0" baseline="0" noProof="0" dirty="0" err="1">
                <a:ln>
                  <a:noFill/>
                </a:ln>
                <a:solidFill>
                  <a:schemeClr val="tx2"/>
                </a:solidFill>
                <a:effectLst/>
                <a:uLnTx/>
                <a:uFillTx/>
                <a:latin typeface="Arial"/>
                <a:ea typeface="+mn-ea"/>
                <a:cs typeface="+mn-cs"/>
              </a:rPr>
              <a:t>Credent</a:t>
            </a:r>
            <a:r>
              <a:rPr kumimoji="0" lang="de-DE" sz="4800" b="0" i="0" u="none" strike="noStrike" kern="1200" cap="none" spc="0" normalizeH="0" baseline="0" noProof="0" dirty="0">
                <a:ln>
                  <a:noFill/>
                </a:ln>
                <a:solidFill>
                  <a:schemeClr val="tx2"/>
                </a:solidFill>
                <a:effectLst/>
                <a:uLnTx/>
                <a:uFillTx/>
                <a:latin typeface="Arial"/>
                <a:ea typeface="+mn-ea"/>
                <a:cs typeface="+mn-cs"/>
              </a:rPr>
              <a:t> omnes</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Cojones</a:t>
            </a:r>
            <a:r>
              <a:rPr lang="de-DE" sz="2400" b="0" dirty="0">
                <a:solidFill>
                  <a:schemeClr val="tx1"/>
                </a:solidFill>
              </a:rPr>
              <a:t> </a:t>
            </a:r>
            <a:r>
              <a:rPr lang="de-DE" sz="2400" b="0" dirty="0" err="1">
                <a:solidFill>
                  <a:schemeClr val="tx1"/>
                </a:solidFill>
              </a:rPr>
              <a:t>dolut</a:t>
            </a:r>
            <a:r>
              <a:rPr lang="de-DE" sz="2400" b="0" dirty="0">
                <a:solidFill>
                  <a:schemeClr val="tx1"/>
                </a:solidFill>
              </a:rPr>
              <a:t> la et </a:t>
            </a:r>
            <a:r>
              <a:rPr lang="de-DE" sz="2400" b="0" dirty="0" err="1">
                <a:solidFill>
                  <a:schemeClr val="tx1"/>
                </a:solidFill>
              </a:rPr>
              <a:t>optatem</a:t>
            </a:r>
            <a:r>
              <a:rPr lang="de-DE" sz="2400" b="0" dirty="0">
                <a:solidFill>
                  <a:schemeClr val="tx1"/>
                </a:solidFill>
              </a:rPr>
              <a:t> </a:t>
            </a:r>
            <a:r>
              <a:rPr lang="de-DE" sz="2400" b="0" dirty="0" err="1">
                <a:solidFill>
                  <a:schemeClr val="tx1"/>
                </a:solidFill>
              </a:rPr>
              <a:t>alis</a:t>
            </a:r>
            <a:r>
              <a:rPr lang="de-DE" sz="2400" b="0" dirty="0">
                <a:solidFill>
                  <a:schemeClr val="tx1"/>
                </a:solidFill>
              </a:rPr>
              <a:t> </a:t>
            </a:r>
            <a:r>
              <a:rPr lang="de-DE" sz="2400" b="0" dirty="0" err="1">
                <a:solidFill>
                  <a:schemeClr val="tx1"/>
                </a:solidFill>
              </a:rPr>
              <a:t>deri</a:t>
            </a:r>
            <a:r>
              <a:rPr lang="de-DE" sz="2400" b="0" dirty="0">
                <a:solidFill>
                  <a:schemeClr val="tx1"/>
                </a:solidFill>
              </a:rPr>
              <a:t> </a:t>
            </a:r>
            <a:r>
              <a:rPr lang="de-DE" sz="2400" b="0" dirty="0" err="1">
                <a:solidFill>
                  <a:schemeClr val="tx1"/>
                </a:solidFill>
              </a:rPr>
              <a:t>desequod</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experio</a:t>
            </a:r>
            <a:r>
              <a:rPr lang="de-DE" sz="2400" b="0" dirty="0">
                <a:solidFill>
                  <a:schemeClr val="tx1"/>
                </a:solidFill>
              </a:rPr>
              <a:t> </a:t>
            </a:r>
            <a:r>
              <a:rPr lang="de-DE" sz="2400" b="0" dirty="0" err="1">
                <a:solidFill>
                  <a:schemeClr val="tx1"/>
                </a:solidFill>
              </a:rPr>
              <a:t>necabo</a:t>
            </a:r>
            <a:r>
              <a:rPr lang="de-DE" sz="2400" b="0" dirty="0">
                <a:solidFill>
                  <a:schemeClr val="tx1"/>
                </a:solidFill>
              </a:rPr>
              <a:t>. </a:t>
            </a:r>
            <a:r>
              <a:rPr lang="de-DE" sz="2400" b="0" dirty="0" err="1">
                <a:solidFill>
                  <a:schemeClr val="tx1"/>
                </a:solidFill>
              </a:rPr>
              <a:t>Itaquere</a:t>
            </a:r>
            <a:r>
              <a:rPr lang="de-DE" sz="2400" b="0" dirty="0">
                <a:solidFill>
                  <a:schemeClr val="tx1"/>
                </a:solidFill>
              </a:rPr>
              <a:t> </a:t>
            </a:r>
            <a:r>
              <a:rPr lang="de-DE" sz="2400" b="0" dirty="0" err="1">
                <a:solidFill>
                  <a:schemeClr val="tx1"/>
                </a:solidFill>
              </a:rPr>
              <a:t>porrum</a:t>
            </a:r>
            <a:r>
              <a:rPr lang="de-DE" sz="2400" b="0" dirty="0">
                <a:solidFill>
                  <a:schemeClr val="tx1"/>
                </a:solidFill>
              </a:rPr>
              <a:t> </a:t>
            </a:r>
            <a:r>
              <a:rPr lang="de-DE" sz="2400" b="0" dirty="0" err="1">
                <a:solidFill>
                  <a:schemeClr val="tx1"/>
                </a:solidFill>
              </a:rPr>
              <a:t>duscid</a:t>
            </a:r>
            <a:r>
              <a:rPr lang="de-DE" sz="2400" b="0" dirty="0">
                <a:solidFill>
                  <a:schemeClr val="tx1"/>
                </a:solidFill>
              </a:rPr>
              <a:t> quam </a:t>
            </a:r>
            <a:r>
              <a:rPr lang="de-DE" sz="2400" b="0" dirty="0" err="1">
                <a:solidFill>
                  <a:schemeClr val="tx1"/>
                </a:solidFill>
              </a:rPr>
              <a:t>intur</a:t>
            </a:r>
            <a:r>
              <a:rPr lang="de-DE" sz="2400" b="0" dirty="0">
                <a:solidFill>
                  <a:schemeClr val="tx1"/>
                </a:solidFill>
              </a:rPr>
              <a:t> </a:t>
            </a:r>
            <a:r>
              <a:rPr lang="de-DE" sz="2400" b="0" dirty="0" err="1">
                <a:solidFill>
                  <a:schemeClr val="tx1"/>
                </a:solidFill>
              </a:rPr>
              <a:t>adit</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odis</a:t>
            </a:r>
            <a:r>
              <a:rPr lang="de-DE" sz="2400" b="0" dirty="0">
                <a:solidFill>
                  <a:schemeClr val="tx1"/>
                </a:solidFill>
              </a:rPr>
              <a:t> </a:t>
            </a:r>
            <a:r>
              <a:rPr lang="de-DE" sz="2400" b="0" dirty="0" err="1">
                <a:solidFill>
                  <a:schemeClr val="tx1"/>
                </a:solidFill>
              </a:rPr>
              <a:t>sitatem</a:t>
            </a:r>
            <a:r>
              <a:rPr lang="de-DE" sz="2400" b="0" dirty="0">
                <a:solidFill>
                  <a:schemeClr val="tx1"/>
                </a:solidFill>
              </a:rPr>
              <a:t> </a:t>
            </a:r>
            <a:r>
              <a:rPr lang="de-DE" sz="2400" b="0" dirty="0" err="1">
                <a:solidFill>
                  <a:schemeClr val="tx1"/>
                </a:solidFill>
              </a:rPr>
              <a:t>quamus</a:t>
            </a:r>
            <a:r>
              <a:rPr lang="de-DE" sz="2400" b="0" dirty="0">
                <a:solidFill>
                  <a:schemeClr val="tx1"/>
                </a:solidFill>
              </a:rPr>
              <a:t>, ius et </a:t>
            </a:r>
            <a:r>
              <a:rPr lang="de-DE" sz="2400" b="0" dirty="0" err="1">
                <a:solidFill>
                  <a:schemeClr val="tx1"/>
                </a:solidFill>
              </a:rPr>
              <a:t>ma</a:t>
            </a:r>
            <a:r>
              <a:rPr lang="de-DE" sz="2400" b="0" dirty="0">
                <a:solidFill>
                  <a:schemeClr val="tx1"/>
                </a:solidFill>
              </a:rPr>
              <a:t> </a:t>
            </a:r>
            <a:r>
              <a:rPr lang="de-DE" sz="2400" b="0" dirty="0" err="1">
                <a:solidFill>
                  <a:schemeClr val="tx1"/>
                </a:solidFill>
              </a:rPr>
              <a:t>dolum</a:t>
            </a:r>
            <a:r>
              <a:rPr lang="de-DE" sz="2400" b="0" dirty="0">
                <a:solidFill>
                  <a:schemeClr val="tx1"/>
                </a:solidFill>
              </a:rPr>
              <a:t> et </a:t>
            </a:r>
            <a:r>
              <a:rPr lang="de-DE" sz="2400" b="0" dirty="0" err="1">
                <a:solidFill>
                  <a:schemeClr val="tx1"/>
                </a:solidFill>
              </a:rPr>
              <a:t>hari</a:t>
            </a:r>
            <a:r>
              <a:rPr lang="de-DE" sz="2400" b="0" dirty="0">
                <a:solidFill>
                  <a:schemeClr val="tx1"/>
                </a:solidFill>
              </a:rPr>
              <a:t> </a:t>
            </a:r>
            <a:r>
              <a:rPr lang="de-DE" sz="2400" b="0" dirty="0" err="1">
                <a:solidFill>
                  <a:schemeClr val="tx1"/>
                </a:solidFill>
              </a:rPr>
              <a:t>omnima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ut</a:t>
            </a:r>
            <a:r>
              <a:rPr lang="de-DE" sz="2400" b="0" dirty="0">
                <a:solidFill>
                  <a:schemeClr val="tx1"/>
                </a:solidFill>
              </a:rPr>
              <a:t> </a:t>
            </a:r>
            <a:r>
              <a:rPr lang="de-DE" sz="2400" b="0" dirty="0" err="1">
                <a:solidFill>
                  <a:schemeClr val="tx1"/>
                </a:solidFill>
              </a:rPr>
              <a:t>eatur</a:t>
            </a:r>
            <a:r>
              <a:rPr lang="de-DE" sz="2400" b="0" dirty="0">
                <a:solidFill>
                  <a:schemeClr val="tx1"/>
                </a:solidFill>
              </a:rPr>
              <a:t>.</a:t>
            </a:r>
          </a:p>
        </p:txBody>
      </p:sp>
      <p:sp>
        <p:nvSpPr>
          <p:cNvPr id="29" name="Titel 1">
            <a:extLst>
              <a:ext uri="{FF2B5EF4-FFF2-40B4-BE49-F238E27FC236}">
                <a16:creationId xmlns:a16="http://schemas.microsoft.com/office/drawing/2014/main" id="{D658E67E-1ED9-A2E8-D596-FD2F9BEE3598}"/>
              </a:ext>
            </a:extLst>
          </p:cNvPr>
          <p:cNvSpPr txBox="1">
            <a:spLocks/>
          </p:cNvSpPr>
          <p:nvPr userDrawn="1"/>
        </p:nvSpPr>
        <p:spPr>
          <a:xfrm>
            <a:off x="10691813" y="6610128"/>
            <a:ext cx="7984374" cy="209107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3400"/>
              </a:lnSpc>
            </a:pPr>
            <a:r>
              <a:rPr lang="de-DE" sz="2400" b="0" dirty="0" err="1">
                <a:solidFill>
                  <a:schemeClr val="tx1"/>
                </a:solidFill>
              </a:rPr>
              <a:t>Volecae</a:t>
            </a:r>
            <a:r>
              <a:rPr lang="de-DE" sz="2400" b="0" dirty="0">
                <a:solidFill>
                  <a:schemeClr val="tx1"/>
                </a:solidFill>
              </a:rPr>
              <a:t> </a:t>
            </a:r>
            <a:r>
              <a:rPr lang="de-DE" sz="2400" b="0" dirty="0" err="1">
                <a:solidFill>
                  <a:schemeClr val="tx1"/>
                </a:solidFill>
              </a:rPr>
              <a:t>occae</a:t>
            </a:r>
            <a:r>
              <a:rPr lang="de-DE" sz="2400" b="0" dirty="0">
                <a:solidFill>
                  <a:schemeClr val="tx1"/>
                </a:solidFill>
              </a:rPr>
              <a:t> </a:t>
            </a:r>
            <a:r>
              <a:rPr lang="de-DE" sz="2400" b="0" dirty="0" err="1">
                <a:solidFill>
                  <a:schemeClr val="tx1"/>
                </a:solidFill>
              </a:rPr>
              <a:t>prate</a:t>
            </a:r>
            <a:r>
              <a:rPr lang="de-DE" sz="2400" b="0" dirty="0">
                <a:solidFill>
                  <a:schemeClr val="tx1"/>
                </a:solidFill>
              </a:rPr>
              <a:t> </a:t>
            </a:r>
            <a:r>
              <a:rPr lang="de-DE" sz="2400" b="0" dirty="0" err="1">
                <a:solidFill>
                  <a:schemeClr val="tx1"/>
                </a:solidFill>
              </a:rPr>
              <a:t>mque</a:t>
            </a:r>
            <a:r>
              <a:rPr lang="de-DE" sz="2400" b="0" dirty="0">
                <a:solidFill>
                  <a:schemeClr val="tx1"/>
                </a:solidFill>
              </a:rPr>
              <a:t> </a:t>
            </a:r>
            <a:r>
              <a:rPr lang="de-DE" sz="2400" b="0" dirty="0" err="1">
                <a:solidFill>
                  <a:schemeClr val="tx1"/>
                </a:solidFill>
              </a:rPr>
              <a:t>nate</a:t>
            </a:r>
            <a:r>
              <a:rPr lang="de-DE" sz="2400" b="0" dirty="0">
                <a:solidFill>
                  <a:schemeClr val="tx1"/>
                </a:solidFill>
              </a:rPr>
              <a:t> </a:t>
            </a:r>
            <a:r>
              <a:rPr lang="de-DE" sz="2400" b="0" dirty="0" err="1">
                <a:solidFill>
                  <a:schemeClr val="tx1"/>
                </a:solidFill>
              </a:rPr>
              <a:t>mpos</a:t>
            </a:r>
            <a:r>
              <a:rPr lang="de-DE" sz="2400" b="0" dirty="0">
                <a:solidFill>
                  <a:schemeClr val="tx1"/>
                </a:solidFill>
              </a:rPr>
              <a:t> </a:t>
            </a:r>
            <a:r>
              <a:rPr lang="de-DE" sz="2400" b="0" dirty="0" err="1">
                <a:solidFill>
                  <a:schemeClr val="tx1"/>
                </a:solidFill>
              </a:rPr>
              <a:t>rioreium</a:t>
            </a:r>
            <a:r>
              <a:rPr lang="de-DE" sz="2400" b="0" dirty="0">
                <a:solidFill>
                  <a:schemeClr val="tx1"/>
                </a:solidFill>
              </a:rPr>
              <a:t> </a:t>
            </a:r>
            <a:r>
              <a:rPr lang="de-DE" sz="2400" b="0" dirty="0" err="1">
                <a:solidFill>
                  <a:schemeClr val="tx1"/>
                </a:solidFill>
              </a:rPr>
              <a:t>elenist</a:t>
            </a:r>
            <a:r>
              <a:rPr lang="de-DE" sz="2400" b="0" dirty="0">
                <a:solidFill>
                  <a:schemeClr val="tx1"/>
                </a:solidFill>
              </a:rPr>
              <a:t> </a:t>
            </a:r>
            <a:r>
              <a:rPr lang="de-DE" sz="2400" b="0" dirty="0" err="1">
                <a:solidFill>
                  <a:schemeClr val="tx1"/>
                </a:solidFill>
              </a:rPr>
              <a:t>magnihi</a:t>
            </a:r>
            <a:r>
              <a:rPr lang="de-DE" sz="2400" b="0" dirty="0">
                <a:solidFill>
                  <a:schemeClr val="tx1"/>
                </a:solidFill>
              </a:rPr>
              <a:t> llabore </a:t>
            </a:r>
            <a:r>
              <a:rPr lang="de-DE" sz="2400" b="0" dirty="0" err="1">
                <a:solidFill>
                  <a:schemeClr val="tx1"/>
                </a:solidFill>
              </a:rPr>
              <a:t>ped</a:t>
            </a:r>
            <a:r>
              <a:rPr lang="de-DE" sz="2400" b="0" dirty="0">
                <a:solidFill>
                  <a:schemeClr val="tx1"/>
                </a:solidFill>
              </a:rPr>
              <a:t> </a:t>
            </a:r>
            <a:r>
              <a:rPr lang="de-DE" sz="2400" b="0" dirty="0" err="1">
                <a:solidFill>
                  <a:schemeClr val="tx1"/>
                </a:solidFill>
              </a:rPr>
              <a:t>iorunt</a:t>
            </a:r>
            <a:r>
              <a:rPr lang="de-DE" sz="2400" b="0" dirty="0">
                <a:solidFill>
                  <a:schemeClr val="tx1"/>
                </a:solidFill>
              </a:rPr>
              <a:t> </a:t>
            </a:r>
            <a:r>
              <a:rPr lang="de-DE" sz="2400" b="0" dirty="0" err="1">
                <a:solidFill>
                  <a:schemeClr val="tx1"/>
                </a:solidFill>
              </a:rPr>
              <a:t>endi</a:t>
            </a:r>
            <a:r>
              <a:rPr lang="de-DE" sz="2400" b="0" dirty="0">
                <a:solidFill>
                  <a:schemeClr val="tx1"/>
                </a:solidFill>
              </a:rPr>
              <a:t> </a:t>
            </a:r>
            <a:r>
              <a:rPr lang="de-DE" sz="2400" b="0" dirty="0" err="1">
                <a:solidFill>
                  <a:schemeClr val="tx1"/>
                </a:solidFill>
              </a:rPr>
              <a:t>occum</a:t>
            </a:r>
            <a:r>
              <a:rPr lang="de-DE" sz="2400" b="0" dirty="0">
                <a:solidFill>
                  <a:schemeClr val="tx1"/>
                </a:solidFill>
              </a:rPr>
              <a:t> </a:t>
            </a:r>
            <a:r>
              <a:rPr lang="de-DE" sz="2400" b="0" dirty="0" err="1">
                <a:solidFill>
                  <a:schemeClr val="tx1"/>
                </a:solidFill>
              </a:rPr>
              <a:t>fugiantest</a:t>
            </a:r>
            <a:r>
              <a:rPr lang="de-DE" sz="2400" b="0" dirty="0">
                <a:solidFill>
                  <a:schemeClr val="tx1"/>
                </a:solidFill>
              </a:rPr>
              <a:t> </a:t>
            </a:r>
            <a:r>
              <a:rPr lang="de-DE" sz="2400" b="0" dirty="0" err="1">
                <a:solidFill>
                  <a:schemeClr val="tx1"/>
                </a:solidFill>
              </a:rPr>
              <a:t>accuptat</a:t>
            </a:r>
            <a:r>
              <a:rPr lang="de-DE" sz="2400" b="0" dirty="0">
                <a:solidFill>
                  <a:schemeClr val="tx1"/>
                </a:solidFill>
              </a:rPr>
              <a:t> </a:t>
            </a:r>
            <a:r>
              <a:rPr lang="de-DE" sz="2400" b="0" dirty="0" err="1">
                <a:solidFill>
                  <a:schemeClr val="tx1"/>
                </a:solidFill>
              </a:rPr>
              <a:t>etus</a:t>
            </a:r>
            <a:r>
              <a:rPr lang="de-DE" sz="2400" b="0" dirty="0">
                <a:solidFill>
                  <a:schemeClr val="tx1"/>
                </a:solidFill>
              </a:rPr>
              <a:t> </a:t>
            </a:r>
            <a:r>
              <a:rPr lang="de-DE" sz="2400" b="0" dirty="0" err="1">
                <a:solidFill>
                  <a:schemeClr val="tx1"/>
                </a:solidFill>
              </a:rPr>
              <a:t>event</a:t>
            </a:r>
            <a:r>
              <a:rPr lang="de-DE" sz="2400" b="0" dirty="0">
                <a:solidFill>
                  <a:schemeClr val="tx1"/>
                </a:solidFill>
              </a:rPr>
              <a:t> </a:t>
            </a:r>
            <a:r>
              <a:rPr lang="de-DE" sz="2400" b="0" dirty="0" err="1">
                <a:solidFill>
                  <a:schemeClr val="tx1"/>
                </a:solidFill>
              </a:rPr>
              <a:t>eici</a:t>
            </a:r>
            <a:r>
              <a:rPr lang="de-DE" sz="2400" b="0" dirty="0">
                <a:solidFill>
                  <a:schemeClr val="tx1"/>
                </a:solidFill>
              </a:rPr>
              <a:t> </a:t>
            </a:r>
            <a:r>
              <a:rPr lang="de-DE" sz="2400" b="0" dirty="0" err="1">
                <a:solidFill>
                  <a:schemeClr val="tx1"/>
                </a:solidFill>
              </a:rPr>
              <a:t>cuscius</a:t>
            </a:r>
            <a:r>
              <a:rPr lang="de-DE" sz="2400" b="0" dirty="0">
                <a:solidFill>
                  <a:schemeClr val="tx1"/>
                </a:solidFill>
              </a:rPr>
              <a:t> </a:t>
            </a:r>
            <a:r>
              <a:rPr lang="de-DE" sz="2400" b="0" dirty="0" err="1">
                <a:solidFill>
                  <a:schemeClr val="tx1"/>
                </a:solidFill>
              </a:rPr>
              <a:t>cienti</a:t>
            </a:r>
            <a:r>
              <a:rPr lang="de-DE" sz="2400" b="0" dirty="0">
                <a:solidFill>
                  <a:schemeClr val="tx1"/>
                </a:solidFill>
              </a:rPr>
              <a:t> </a:t>
            </a:r>
            <a:r>
              <a:rPr lang="de-DE" sz="2400" b="0" dirty="0" err="1">
                <a:solidFill>
                  <a:schemeClr val="tx1"/>
                </a:solidFill>
              </a:rPr>
              <a:t>conserum</a:t>
            </a:r>
            <a:r>
              <a:rPr lang="de-DE" sz="2400" b="0" dirty="0">
                <a:solidFill>
                  <a:schemeClr val="tx1"/>
                </a:solidFill>
              </a:rPr>
              <a:t> </a:t>
            </a:r>
            <a:r>
              <a:rPr lang="de-DE" sz="2400" b="0" dirty="0" err="1">
                <a:solidFill>
                  <a:schemeClr val="tx1"/>
                </a:solidFill>
              </a:rPr>
              <a:t>ate</a:t>
            </a:r>
            <a:r>
              <a:rPr lang="de-DE" sz="2400" b="0" dirty="0">
                <a:solidFill>
                  <a:schemeClr val="tx1"/>
                </a:solidFill>
              </a:rPr>
              <a:t> </a:t>
            </a:r>
            <a:r>
              <a:rPr lang="de-DE" sz="2400" b="0" dirty="0" err="1">
                <a:solidFill>
                  <a:schemeClr val="tx1"/>
                </a:solidFill>
              </a:rPr>
              <a:t>omnihit</a:t>
            </a:r>
            <a:r>
              <a:rPr lang="de-DE" sz="2400" b="0" dirty="0">
                <a:solidFill>
                  <a:schemeClr val="tx1"/>
                </a:solidFill>
              </a:rPr>
              <a:t>, </a:t>
            </a:r>
            <a:r>
              <a:rPr lang="de-DE" sz="2400" b="0" dirty="0" err="1">
                <a:solidFill>
                  <a:schemeClr val="tx1"/>
                </a:solidFill>
              </a:rPr>
              <a:t>coreperrum</a:t>
            </a:r>
            <a:r>
              <a:rPr lang="de-DE" sz="2400" b="0" dirty="0">
                <a:solidFill>
                  <a:schemeClr val="tx1"/>
                </a:solidFill>
              </a:rPr>
              <a:t> quos </a:t>
            </a:r>
            <a:r>
              <a:rPr lang="de-DE" sz="2400" b="0" dirty="0" err="1">
                <a:solidFill>
                  <a:schemeClr val="tx1"/>
                </a:solidFill>
              </a:rPr>
              <a:t>dolo</a:t>
            </a:r>
            <a:r>
              <a:rPr lang="de-DE" sz="2400" b="0" dirty="0">
                <a:solidFill>
                  <a:schemeClr val="tx1"/>
                </a:solidFill>
              </a:rPr>
              <a:t> </a:t>
            </a:r>
            <a:r>
              <a:rPr lang="de-DE" sz="2400" b="0" dirty="0" err="1">
                <a:solidFill>
                  <a:schemeClr val="tx1"/>
                </a:solidFill>
              </a:rPr>
              <a:t>om</a:t>
            </a:r>
            <a:r>
              <a:rPr lang="de-DE" sz="2400" b="0" dirty="0">
                <a:solidFill>
                  <a:schemeClr val="tx1"/>
                </a:solidFill>
              </a:rPr>
              <a:t> </a:t>
            </a:r>
            <a:r>
              <a:rPr lang="de-DE" sz="2400" b="0" dirty="0" err="1">
                <a:solidFill>
                  <a:schemeClr val="tx1"/>
                </a:solidFill>
              </a:rPr>
              <a:t>nisin</a:t>
            </a:r>
            <a:r>
              <a:rPr lang="de-DE" sz="2400" b="0" dirty="0">
                <a:solidFill>
                  <a:schemeClr val="tx1"/>
                </a:solidFill>
              </a:rPr>
              <a:t> et </a:t>
            </a:r>
            <a:r>
              <a:rPr lang="de-DE" sz="2400" b="0" dirty="0" err="1">
                <a:solidFill>
                  <a:schemeClr val="tx1"/>
                </a:solidFill>
              </a:rPr>
              <a:t>volum</a:t>
            </a:r>
            <a:r>
              <a:rPr lang="de-DE" sz="2400" b="0" dirty="0">
                <a:solidFill>
                  <a:schemeClr val="tx1"/>
                </a:solidFill>
              </a:rPr>
              <a:t> </a:t>
            </a:r>
            <a:r>
              <a:rPr lang="de-DE" sz="2400" b="0" dirty="0" err="1">
                <a:solidFill>
                  <a:schemeClr val="tx1"/>
                </a:solidFill>
              </a:rPr>
              <a:t>hilitiis</a:t>
            </a:r>
            <a:r>
              <a:rPr lang="de-DE" sz="2400" b="0" dirty="0">
                <a:solidFill>
                  <a:schemeClr val="tx1"/>
                </a:solidFill>
              </a:rPr>
              <a:t> </a:t>
            </a:r>
            <a:r>
              <a:rPr lang="de-DE" sz="2400" b="0" dirty="0" err="1">
                <a:solidFill>
                  <a:schemeClr val="tx1"/>
                </a:solidFill>
              </a:rPr>
              <a:t>delectum</a:t>
            </a:r>
            <a:r>
              <a:rPr lang="de-DE" sz="2400" b="0" dirty="0">
                <a:solidFill>
                  <a:schemeClr val="tx1"/>
                </a:solidFill>
              </a:rPr>
              <a:t>.</a:t>
            </a:r>
          </a:p>
        </p:txBody>
      </p:sp>
      <p:sp>
        <p:nvSpPr>
          <p:cNvPr id="31" name="Titel 1">
            <a:extLst>
              <a:ext uri="{FF2B5EF4-FFF2-40B4-BE49-F238E27FC236}">
                <a16:creationId xmlns:a16="http://schemas.microsoft.com/office/drawing/2014/main" id="{437EE6DE-50A5-FA19-7296-F21523487362}"/>
              </a:ext>
            </a:extLst>
          </p:cNvPr>
          <p:cNvSpPr txBox="1">
            <a:spLocks/>
          </p:cNvSpPr>
          <p:nvPr userDrawn="1"/>
        </p:nvSpPr>
        <p:spPr>
          <a:xfrm>
            <a:off x="10691812" y="9712569"/>
            <a:ext cx="8747127" cy="2112496"/>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Cojones</a:t>
            </a:r>
            <a:r>
              <a:rPr lang="de-DE" sz="2400" b="0" dirty="0">
                <a:solidFill>
                  <a:schemeClr val="tx1"/>
                </a:solidFill>
              </a:rPr>
              <a:t> </a:t>
            </a:r>
            <a:r>
              <a:rPr lang="de-DE" sz="2400" b="0" dirty="0" err="1">
                <a:solidFill>
                  <a:schemeClr val="tx1"/>
                </a:solidFill>
              </a:rPr>
              <a:t>dolut</a:t>
            </a:r>
            <a:r>
              <a:rPr lang="de-DE" sz="2400" b="0" dirty="0">
                <a:solidFill>
                  <a:schemeClr val="tx1"/>
                </a:solidFill>
              </a:rPr>
              <a:t> la et </a:t>
            </a:r>
            <a:r>
              <a:rPr lang="de-DE" sz="2400" b="0" dirty="0" err="1">
                <a:solidFill>
                  <a:schemeClr val="tx1"/>
                </a:solidFill>
              </a:rPr>
              <a:t>optatem</a:t>
            </a:r>
            <a:r>
              <a:rPr lang="de-DE" sz="2400" b="0" dirty="0">
                <a:solidFill>
                  <a:schemeClr val="tx1"/>
                </a:solidFill>
              </a:rPr>
              <a:t> </a:t>
            </a:r>
            <a:r>
              <a:rPr lang="de-DE" sz="2400" b="0" dirty="0" err="1">
                <a:solidFill>
                  <a:schemeClr val="tx1"/>
                </a:solidFill>
              </a:rPr>
              <a:t>alis</a:t>
            </a:r>
            <a:r>
              <a:rPr lang="de-DE" sz="2400" b="0" dirty="0">
                <a:solidFill>
                  <a:schemeClr val="tx1"/>
                </a:solidFill>
              </a:rPr>
              <a:t> </a:t>
            </a:r>
            <a:r>
              <a:rPr lang="de-DE" sz="2400" b="0" dirty="0" err="1">
                <a:solidFill>
                  <a:schemeClr val="tx1"/>
                </a:solidFill>
              </a:rPr>
              <a:t>deri</a:t>
            </a:r>
            <a:r>
              <a:rPr lang="de-DE" sz="2400" b="0" dirty="0">
                <a:solidFill>
                  <a:schemeClr val="tx1"/>
                </a:solidFill>
              </a:rPr>
              <a:t> </a:t>
            </a:r>
            <a:r>
              <a:rPr lang="de-DE" sz="2400" b="0" dirty="0" err="1">
                <a:solidFill>
                  <a:schemeClr val="tx1"/>
                </a:solidFill>
              </a:rPr>
              <a:t>desequod</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experio</a:t>
            </a:r>
            <a:r>
              <a:rPr lang="de-DE" sz="2400" b="0" dirty="0">
                <a:solidFill>
                  <a:schemeClr val="tx1"/>
                </a:solidFill>
              </a:rPr>
              <a:t> </a:t>
            </a:r>
            <a:r>
              <a:rPr lang="de-DE" sz="2400" b="0" dirty="0" err="1">
                <a:solidFill>
                  <a:schemeClr val="tx1"/>
                </a:solidFill>
              </a:rPr>
              <a:t>necabo</a:t>
            </a:r>
            <a:r>
              <a:rPr lang="de-DE" sz="2400" b="0" dirty="0">
                <a:solidFill>
                  <a:schemeClr val="tx1"/>
                </a:solidFill>
              </a:rPr>
              <a:t>. </a:t>
            </a:r>
            <a:r>
              <a:rPr lang="de-DE" sz="2400" b="0" dirty="0" err="1">
                <a:solidFill>
                  <a:schemeClr val="tx1"/>
                </a:solidFill>
              </a:rPr>
              <a:t>Itaquere</a:t>
            </a:r>
            <a:r>
              <a:rPr lang="de-DE" sz="2400" b="0" dirty="0">
                <a:solidFill>
                  <a:schemeClr val="tx1"/>
                </a:solidFill>
              </a:rPr>
              <a:t> </a:t>
            </a:r>
            <a:r>
              <a:rPr lang="de-DE" sz="2400" b="0" dirty="0" err="1">
                <a:solidFill>
                  <a:schemeClr val="tx1"/>
                </a:solidFill>
              </a:rPr>
              <a:t>porrum</a:t>
            </a:r>
            <a:r>
              <a:rPr lang="de-DE" sz="2400" b="0" dirty="0">
                <a:solidFill>
                  <a:schemeClr val="tx1"/>
                </a:solidFill>
              </a:rPr>
              <a:t> </a:t>
            </a:r>
            <a:r>
              <a:rPr lang="de-DE" sz="2400" b="0" dirty="0" err="1">
                <a:solidFill>
                  <a:schemeClr val="tx1"/>
                </a:solidFill>
              </a:rPr>
              <a:t>duscid</a:t>
            </a:r>
            <a:r>
              <a:rPr lang="de-DE" sz="2400" b="0" dirty="0">
                <a:solidFill>
                  <a:schemeClr val="tx1"/>
                </a:solidFill>
              </a:rPr>
              <a:t> quam </a:t>
            </a:r>
            <a:r>
              <a:rPr lang="de-DE" sz="2400" b="0" dirty="0" err="1">
                <a:solidFill>
                  <a:schemeClr val="tx1"/>
                </a:solidFill>
              </a:rPr>
              <a:t>intur</a:t>
            </a:r>
            <a:r>
              <a:rPr lang="de-DE" sz="2400" b="0" dirty="0">
                <a:solidFill>
                  <a:schemeClr val="tx1"/>
                </a:solidFill>
              </a:rPr>
              <a:t> </a:t>
            </a:r>
            <a:r>
              <a:rPr lang="de-DE" sz="2400" b="0" dirty="0" err="1">
                <a:solidFill>
                  <a:schemeClr val="tx1"/>
                </a:solidFill>
              </a:rPr>
              <a:t>adit</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odis</a:t>
            </a:r>
            <a:r>
              <a:rPr lang="de-DE" sz="2400" b="0" dirty="0">
                <a:solidFill>
                  <a:schemeClr val="tx1"/>
                </a:solidFill>
              </a:rPr>
              <a:t> </a:t>
            </a:r>
            <a:r>
              <a:rPr lang="de-DE" sz="2400" b="0" dirty="0" err="1">
                <a:solidFill>
                  <a:schemeClr val="tx1"/>
                </a:solidFill>
              </a:rPr>
              <a:t>sitatem</a:t>
            </a:r>
            <a:r>
              <a:rPr lang="de-DE" sz="2400" b="0" dirty="0">
                <a:solidFill>
                  <a:schemeClr val="tx1"/>
                </a:solidFill>
              </a:rPr>
              <a:t> </a:t>
            </a:r>
            <a:r>
              <a:rPr lang="de-DE" sz="2400" b="0" dirty="0" err="1">
                <a:solidFill>
                  <a:schemeClr val="tx1"/>
                </a:solidFill>
              </a:rPr>
              <a:t>quamus</a:t>
            </a:r>
            <a:r>
              <a:rPr lang="de-DE" sz="2400" b="0" dirty="0">
                <a:solidFill>
                  <a:schemeClr val="tx1"/>
                </a:solidFill>
              </a:rPr>
              <a:t>, ius et </a:t>
            </a:r>
            <a:r>
              <a:rPr lang="de-DE" sz="2400" b="0" dirty="0" err="1">
                <a:solidFill>
                  <a:schemeClr val="tx1"/>
                </a:solidFill>
              </a:rPr>
              <a:t>ma</a:t>
            </a:r>
            <a:r>
              <a:rPr lang="de-DE" sz="2400" b="0" dirty="0">
                <a:solidFill>
                  <a:schemeClr val="tx1"/>
                </a:solidFill>
              </a:rPr>
              <a:t> </a:t>
            </a:r>
            <a:r>
              <a:rPr lang="de-DE" sz="2400" b="0" dirty="0" err="1">
                <a:solidFill>
                  <a:schemeClr val="tx1"/>
                </a:solidFill>
              </a:rPr>
              <a:t>dolum</a:t>
            </a:r>
            <a:r>
              <a:rPr lang="de-DE" sz="2400" b="0" dirty="0">
                <a:solidFill>
                  <a:schemeClr val="tx1"/>
                </a:solidFill>
              </a:rPr>
              <a:t> et </a:t>
            </a:r>
            <a:r>
              <a:rPr lang="de-DE" sz="2400" b="0" dirty="0" err="1">
                <a:solidFill>
                  <a:schemeClr val="tx1"/>
                </a:solidFill>
              </a:rPr>
              <a:t>hari</a:t>
            </a:r>
            <a:r>
              <a:rPr lang="de-DE" sz="2400" b="0" dirty="0">
                <a:solidFill>
                  <a:schemeClr val="tx1"/>
                </a:solidFill>
              </a:rPr>
              <a:t> </a:t>
            </a:r>
            <a:r>
              <a:rPr lang="de-DE" sz="2400" b="0" dirty="0" err="1">
                <a:solidFill>
                  <a:schemeClr val="tx1"/>
                </a:solidFill>
              </a:rPr>
              <a:t>omnima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ut</a:t>
            </a:r>
            <a:r>
              <a:rPr lang="de-DE" sz="2400" b="0" dirty="0">
                <a:solidFill>
                  <a:schemeClr val="tx1"/>
                </a:solidFill>
              </a:rPr>
              <a:t> </a:t>
            </a:r>
            <a:r>
              <a:rPr lang="de-DE" sz="2400" b="0" dirty="0" err="1">
                <a:solidFill>
                  <a:schemeClr val="tx1"/>
                </a:solidFill>
              </a:rPr>
              <a:t>eatur</a:t>
            </a:r>
            <a:r>
              <a:rPr lang="de-DE" sz="2400" b="0" dirty="0">
                <a:solidFill>
                  <a:schemeClr val="tx1"/>
                </a:solidFill>
              </a:rPr>
              <a:t>.</a:t>
            </a:r>
          </a:p>
        </p:txBody>
      </p:sp>
      <p:sp>
        <p:nvSpPr>
          <p:cNvPr id="32" name="Titel 1">
            <a:extLst>
              <a:ext uri="{FF2B5EF4-FFF2-40B4-BE49-F238E27FC236}">
                <a16:creationId xmlns:a16="http://schemas.microsoft.com/office/drawing/2014/main" id="{0B566511-C775-47B1-B520-60A37AFEA287}"/>
              </a:ext>
            </a:extLst>
          </p:cNvPr>
          <p:cNvSpPr txBox="1">
            <a:spLocks/>
          </p:cNvSpPr>
          <p:nvPr userDrawn="1"/>
        </p:nvSpPr>
        <p:spPr>
          <a:xfrm>
            <a:off x="11015197" y="24666257"/>
            <a:ext cx="7984374" cy="100811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2100"/>
              </a:lnSpc>
            </a:pPr>
            <a:r>
              <a:rPr lang="de-DE" sz="1800" b="0" dirty="0" err="1">
                <a:solidFill>
                  <a:schemeClr val="tx1"/>
                </a:solidFill>
              </a:rPr>
              <a:t>Volecae</a:t>
            </a:r>
            <a:r>
              <a:rPr lang="de-DE" sz="1800" b="0" dirty="0">
                <a:solidFill>
                  <a:schemeClr val="tx1"/>
                </a:solidFill>
              </a:rPr>
              <a:t> </a:t>
            </a:r>
            <a:r>
              <a:rPr lang="de-DE" sz="1800" b="0" dirty="0" err="1">
                <a:solidFill>
                  <a:schemeClr val="tx1"/>
                </a:solidFill>
              </a:rPr>
              <a:t>occae</a:t>
            </a:r>
            <a:r>
              <a:rPr lang="de-DE" sz="1800" b="0" dirty="0">
                <a:solidFill>
                  <a:schemeClr val="tx1"/>
                </a:solidFill>
              </a:rPr>
              <a:t> </a:t>
            </a:r>
            <a:r>
              <a:rPr lang="de-DE" sz="1800" b="0" dirty="0" err="1">
                <a:solidFill>
                  <a:schemeClr val="tx1"/>
                </a:solidFill>
              </a:rPr>
              <a:t>prate</a:t>
            </a:r>
            <a:r>
              <a:rPr lang="de-DE" sz="1800" b="0" dirty="0">
                <a:solidFill>
                  <a:schemeClr val="tx1"/>
                </a:solidFill>
              </a:rPr>
              <a:t> </a:t>
            </a:r>
            <a:r>
              <a:rPr lang="de-DE" sz="1800" b="0" dirty="0" err="1">
                <a:solidFill>
                  <a:schemeClr val="tx1"/>
                </a:solidFill>
              </a:rPr>
              <a:t>mque</a:t>
            </a:r>
            <a:r>
              <a:rPr lang="de-DE" sz="1800" b="0" dirty="0">
                <a:solidFill>
                  <a:schemeClr val="tx1"/>
                </a:solidFill>
              </a:rPr>
              <a:t> </a:t>
            </a:r>
            <a:r>
              <a:rPr lang="de-DE" sz="1800" b="0" dirty="0" err="1">
                <a:solidFill>
                  <a:schemeClr val="tx1"/>
                </a:solidFill>
              </a:rPr>
              <a:t>nate</a:t>
            </a:r>
            <a:r>
              <a:rPr lang="de-DE" sz="1800" b="0" dirty="0">
                <a:solidFill>
                  <a:schemeClr val="tx1"/>
                </a:solidFill>
              </a:rPr>
              <a:t> </a:t>
            </a:r>
            <a:r>
              <a:rPr lang="de-DE" sz="1800" b="0" dirty="0" err="1">
                <a:solidFill>
                  <a:schemeClr val="tx1"/>
                </a:solidFill>
              </a:rPr>
              <a:t>mpos</a:t>
            </a:r>
            <a:r>
              <a:rPr lang="de-DE" sz="1800" b="0" dirty="0">
                <a:solidFill>
                  <a:schemeClr val="tx1"/>
                </a:solidFill>
              </a:rPr>
              <a:t> </a:t>
            </a:r>
            <a:r>
              <a:rPr lang="de-DE" sz="1800" b="0" dirty="0" err="1">
                <a:solidFill>
                  <a:schemeClr val="tx1"/>
                </a:solidFill>
              </a:rPr>
              <a:t>rioreium</a:t>
            </a:r>
            <a:r>
              <a:rPr lang="de-DE" sz="1800" b="0" dirty="0">
                <a:solidFill>
                  <a:schemeClr val="tx1"/>
                </a:solidFill>
              </a:rPr>
              <a:t> </a:t>
            </a:r>
            <a:r>
              <a:rPr lang="de-DE" sz="1800" b="0" dirty="0" err="1">
                <a:solidFill>
                  <a:schemeClr val="tx1"/>
                </a:solidFill>
              </a:rPr>
              <a:t>elenist</a:t>
            </a:r>
            <a:r>
              <a:rPr lang="de-DE" sz="1800" b="0" dirty="0">
                <a:solidFill>
                  <a:schemeClr val="tx1"/>
                </a:solidFill>
              </a:rPr>
              <a:t> </a:t>
            </a:r>
            <a:r>
              <a:rPr lang="de-DE" sz="1800" b="0" dirty="0" err="1">
                <a:solidFill>
                  <a:schemeClr val="tx1"/>
                </a:solidFill>
              </a:rPr>
              <a:t>magnihi</a:t>
            </a:r>
            <a:r>
              <a:rPr lang="de-DE" sz="1800" b="0" dirty="0">
                <a:solidFill>
                  <a:schemeClr val="tx1"/>
                </a:solidFill>
              </a:rPr>
              <a:t> llabore </a:t>
            </a:r>
            <a:r>
              <a:rPr lang="de-DE" sz="1800" b="0" dirty="0" err="1">
                <a:solidFill>
                  <a:schemeClr val="tx1"/>
                </a:solidFill>
              </a:rPr>
              <a:t>ped</a:t>
            </a:r>
            <a:r>
              <a:rPr lang="de-DE" sz="1800" b="0" dirty="0">
                <a:solidFill>
                  <a:schemeClr val="tx1"/>
                </a:solidFill>
              </a:rPr>
              <a:t> </a:t>
            </a:r>
            <a:r>
              <a:rPr lang="de-DE" sz="1800" b="0" dirty="0" err="1">
                <a:solidFill>
                  <a:schemeClr val="tx1"/>
                </a:solidFill>
              </a:rPr>
              <a:t>iorunt</a:t>
            </a:r>
            <a:r>
              <a:rPr lang="de-DE" sz="1800" b="0" dirty="0">
                <a:solidFill>
                  <a:schemeClr val="tx1"/>
                </a:solidFill>
              </a:rPr>
              <a:t> </a:t>
            </a:r>
            <a:r>
              <a:rPr lang="de-DE" sz="1800" b="0" dirty="0" err="1">
                <a:solidFill>
                  <a:schemeClr val="tx1"/>
                </a:solidFill>
              </a:rPr>
              <a:t>endi</a:t>
            </a:r>
            <a:r>
              <a:rPr lang="de-DE" sz="1800" b="0" dirty="0">
                <a:solidFill>
                  <a:schemeClr val="tx1"/>
                </a:solidFill>
              </a:rPr>
              <a:t> </a:t>
            </a:r>
            <a:r>
              <a:rPr lang="de-DE" sz="1800" b="0" dirty="0" err="1">
                <a:solidFill>
                  <a:schemeClr val="tx1"/>
                </a:solidFill>
              </a:rPr>
              <a:t>occum</a:t>
            </a:r>
            <a:r>
              <a:rPr lang="de-DE" sz="1800" b="0" dirty="0">
                <a:solidFill>
                  <a:schemeClr val="tx1"/>
                </a:solidFill>
              </a:rPr>
              <a:t> </a:t>
            </a:r>
            <a:r>
              <a:rPr lang="de-DE" sz="1800" b="0" dirty="0" err="1">
                <a:solidFill>
                  <a:schemeClr val="tx1"/>
                </a:solidFill>
              </a:rPr>
              <a:t>fugiantest</a:t>
            </a:r>
            <a:r>
              <a:rPr lang="de-DE" sz="1800" b="0" dirty="0">
                <a:solidFill>
                  <a:schemeClr val="tx1"/>
                </a:solidFill>
              </a:rPr>
              <a:t> </a:t>
            </a:r>
            <a:r>
              <a:rPr lang="de-DE" sz="1800" b="0" dirty="0" err="1">
                <a:solidFill>
                  <a:schemeClr val="tx1"/>
                </a:solidFill>
              </a:rPr>
              <a:t>accuptat</a:t>
            </a:r>
            <a:r>
              <a:rPr lang="de-DE" sz="1800" b="0" dirty="0">
                <a:solidFill>
                  <a:schemeClr val="tx1"/>
                </a:solidFill>
              </a:rPr>
              <a:t> </a:t>
            </a:r>
            <a:r>
              <a:rPr lang="de-DE" sz="1800" b="0" dirty="0" err="1">
                <a:solidFill>
                  <a:schemeClr val="tx1"/>
                </a:solidFill>
              </a:rPr>
              <a:t>etus</a:t>
            </a:r>
            <a:r>
              <a:rPr lang="de-DE" sz="1800" b="0" dirty="0">
                <a:solidFill>
                  <a:schemeClr val="tx1"/>
                </a:solidFill>
              </a:rPr>
              <a:t> </a:t>
            </a:r>
            <a:r>
              <a:rPr lang="de-DE" sz="1800" b="0" dirty="0" err="1">
                <a:solidFill>
                  <a:schemeClr val="tx1"/>
                </a:solidFill>
              </a:rPr>
              <a:t>event</a:t>
            </a:r>
            <a:r>
              <a:rPr lang="de-DE" sz="1800" b="0" dirty="0">
                <a:solidFill>
                  <a:schemeClr val="tx1"/>
                </a:solidFill>
              </a:rPr>
              <a:t> </a:t>
            </a:r>
            <a:r>
              <a:rPr lang="de-DE" sz="1800" b="0" dirty="0" err="1">
                <a:solidFill>
                  <a:schemeClr val="tx1"/>
                </a:solidFill>
              </a:rPr>
              <a:t>eici</a:t>
            </a:r>
            <a:r>
              <a:rPr lang="de-DE" sz="1800" b="0" dirty="0">
                <a:solidFill>
                  <a:schemeClr val="tx1"/>
                </a:solidFill>
              </a:rPr>
              <a:t> </a:t>
            </a:r>
            <a:r>
              <a:rPr lang="de-DE" sz="1800" b="0" dirty="0" err="1">
                <a:solidFill>
                  <a:schemeClr val="tx1"/>
                </a:solidFill>
              </a:rPr>
              <a:t>cuscius</a:t>
            </a:r>
            <a:r>
              <a:rPr lang="de-DE" sz="1800" b="0" dirty="0">
                <a:solidFill>
                  <a:schemeClr val="tx1"/>
                </a:solidFill>
              </a:rPr>
              <a:t> </a:t>
            </a:r>
            <a:r>
              <a:rPr lang="de-DE" sz="1800" b="0" dirty="0" err="1">
                <a:solidFill>
                  <a:schemeClr val="tx1"/>
                </a:solidFill>
              </a:rPr>
              <a:t>cienti</a:t>
            </a:r>
            <a:r>
              <a:rPr lang="de-DE" sz="1800" b="0" dirty="0">
                <a:solidFill>
                  <a:schemeClr val="tx1"/>
                </a:solidFill>
              </a:rPr>
              <a:t> </a:t>
            </a:r>
            <a:r>
              <a:rPr lang="de-DE" sz="1800" b="0" dirty="0" err="1">
                <a:solidFill>
                  <a:schemeClr val="tx1"/>
                </a:solidFill>
              </a:rPr>
              <a:t>conserum</a:t>
            </a:r>
            <a:r>
              <a:rPr lang="de-DE" sz="1800" b="0" dirty="0">
                <a:solidFill>
                  <a:schemeClr val="tx1"/>
                </a:solidFill>
              </a:rPr>
              <a:t>.</a:t>
            </a:r>
          </a:p>
        </p:txBody>
      </p:sp>
      <p:sp>
        <p:nvSpPr>
          <p:cNvPr id="33" name="Rechteck 32">
            <a:extLst>
              <a:ext uri="{FF2B5EF4-FFF2-40B4-BE49-F238E27FC236}">
                <a16:creationId xmlns:a16="http://schemas.microsoft.com/office/drawing/2014/main" id="{503EB1FB-A3F5-FC9E-9781-9526838ADA7B}"/>
              </a:ext>
            </a:extLst>
          </p:cNvPr>
          <p:cNvSpPr/>
          <p:nvPr userDrawn="1"/>
        </p:nvSpPr>
        <p:spPr>
          <a:xfrm>
            <a:off x="10979150" y="19555811"/>
            <a:ext cx="8137525" cy="4842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lgn="l">
              <a:spcAft>
                <a:spcPts val="400"/>
              </a:spcAft>
              <a:buSzPct val="100000"/>
              <a:buFont typeface="Wingdings" panose="05000000000000000000" pitchFamily="2" charset="2"/>
              <a:buChar char="§"/>
            </a:pPr>
            <a:endParaRPr lang="de-DE" dirty="0" err="1"/>
          </a:p>
        </p:txBody>
      </p:sp>
      <p:sp>
        <p:nvSpPr>
          <p:cNvPr id="34" name="Titel 1">
            <a:extLst>
              <a:ext uri="{FF2B5EF4-FFF2-40B4-BE49-F238E27FC236}">
                <a16:creationId xmlns:a16="http://schemas.microsoft.com/office/drawing/2014/main" id="{F6C501F9-1CDC-5C63-4080-BCE77D786513}"/>
              </a:ext>
            </a:extLst>
          </p:cNvPr>
          <p:cNvSpPr txBox="1">
            <a:spLocks/>
          </p:cNvSpPr>
          <p:nvPr userDrawn="1"/>
        </p:nvSpPr>
        <p:spPr>
          <a:xfrm>
            <a:off x="2233389" y="18738006"/>
            <a:ext cx="7993063" cy="9771907"/>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0" marR="0" lvl="0" indent="0" algn="l" defTabSz="2588026" rtl="0" eaLnBrk="1" fontAlgn="auto" latinLnBrk="0" hangingPunct="1">
              <a:lnSpc>
                <a:spcPts val="4300"/>
              </a:lnSpc>
              <a:spcBef>
                <a:spcPts val="0"/>
              </a:spcBef>
              <a:spcAft>
                <a:spcPts val="600"/>
              </a:spcAft>
              <a:buClrTx/>
              <a:buSzTx/>
              <a:buFontTx/>
              <a:buNone/>
              <a:tabLst/>
              <a:defRPr/>
            </a:pPr>
            <a:r>
              <a:rPr kumimoji="0" lang="de-DE" sz="4800" b="0" i="0" u="none" strike="noStrike" kern="1200" cap="none" spc="0" normalizeH="0" baseline="0" noProof="0" dirty="0" err="1">
                <a:ln>
                  <a:noFill/>
                </a:ln>
                <a:solidFill>
                  <a:schemeClr val="tx2"/>
                </a:solidFill>
                <a:effectLst/>
                <a:uLnTx/>
                <a:uFillTx/>
                <a:latin typeface="Arial"/>
                <a:ea typeface="+mn-ea"/>
                <a:cs typeface="+mn-cs"/>
              </a:rPr>
              <a:t>Amplius</a:t>
            </a:r>
            <a:endParaRPr kumimoji="0" lang="de-DE" sz="4800" b="0" i="0" u="none" strike="noStrike" kern="1200" cap="none" spc="0" normalizeH="0" baseline="0" noProof="0" dirty="0">
              <a:ln>
                <a:noFill/>
              </a:ln>
              <a:solidFill>
                <a:schemeClr val="tx2"/>
              </a:solidFill>
              <a:effectLst/>
              <a:uLnTx/>
              <a:uFillTx/>
              <a:latin typeface="Arial"/>
              <a:ea typeface="+mn-ea"/>
              <a:cs typeface="+mn-cs"/>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Cojones</a:t>
            </a:r>
            <a:r>
              <a:rPr lang="de-DE" sz="2400" b="0" dirty="0">
                <a:solidFill>
                  <a:schemeClr val="tx1"/>
                </a:solidFill>
              </a:rPr>
              <a:t> </a:t>
            </a:r>
            <a:r>
              <a:rPr lang="de-DE" sz="2400" b="0" dirty="0" err="1">
                <a:solidFill>
                  <a:schemeClr val="tx1"/>
                </a:solidFill>
              </a:rPr>
              <a:t>dolut</a:t>
            </a:r>
            <a:r>
              <a:rPr lang="de-DE" sz="2400" b="0" dirty="0">
                <a:solidFill>
                  <a:schemeClr val="tx1"/>
                </a:solidFill>
              </a:rPr>
              <a:t> la et </a:t>
            </a:r>
            <a:r>
              <a:rPr lang="de-DE" sz="2400" b="0" dirty="0" err="1">
                <a:solidFill>
                  <a:schemeClr val="tx1"/>
                </a:solidFill>
              </a:rPr>
              <a:t>optatem</a:t>
            </a:r>
            <a:r>
              <a:rPr lang="de-DE" sz="2400" b="0" dirty="0">
                <a:solidFill>
                  <a:schemeClr val="tx1"/>
                </a:solidFill>
              </a:rPr>
              <a:t> </a:t>
            </a:r>
            <a:r>
              <a:rPr lang="de-DE" sz="2400" b="0" dirty="0" err="1">
                <a:solidFill>
                  <a:schemeClr val="tx1"/>
                </a:solidFill>
              </a:rPr>
              <a:t>alis</a:t>
            </a:r>
            <a:r>
              <a:rPr lang="de-DE" sz="2400" b="0" dirty="0">
                <a:solidFill>
                  <a:schemeClr val="tx1"/>
                </a:solidFill>
              </a:rPr>
              <a:t> </a:t>
            </a:r>
            <a:r>
              <a:rPr lang="de-DE" sz="2400" b="0" dirty="0" err="1">
                <a:solidFill>
                  <a:schemeClr val="tx1"/>
                </a:solidFill>
              </a:rPr>
              <a:t>deri</a:t>
            </a:r>
            <a:r>
              <a:rPr lang="de-DE" sz="2400" b="0" dirty="0">
                <a:solidFill>
                  <a:schemeClr val="tx1"/>
                </a:solidFill>
              </a:rPr>
              <a:t> </a:t>
            </a:r>
            <a:r>
              <a:rPr lang="de-DE" sz="2400" b="0" dirty="0" err="1">
                <a:solidFill>
                  <a:schemeClr val="tx1"/>
                </a:solidFill>
              </a:rPr>
              <a:t>desequod</a:t>
            </a:r>
            <a:r>
              <a:rPr lang="de-DE" sz="2400" b="0" dirty="0">
                <a:solidFill>
                  <a:schemeClr val="tx1"/>
                </a:solidFill>
              </a:rPr>
              <a:t> </a:t>
            </a:r>
            <a:r>
              <a:rPr lang="de-DE" sz="2400" b="0" dirty="0" err="1">
                <a:solidFill>
                  <a:schemeClr val="tx1"/>
                </a:solidFill>
              </a:rPr>
              <a:t>experio</a:t>
            </a:r>
            <a:r>
              <a:rPr lang="de-DE" sz="2400" b="0" dirty="0">
                <a:solidFill>
                  <a:schemeClr val="tx1"/>
                </a:solidFill>
              </a:rPr>
              <a:t> </a:t>
            </a:r>
            <a:r>
              <a:rPr lang="de-DE" sz="2400" b="0" dirty="0" err="1">
                <a:solidFill>
                  <a:schemeClr val="tx1"/>
                </a:solidFill>
              </a:rPr>
              <a:t>necabo</a:t>
            </a:r>
            <a:r>
              <a:rPr lang="de-DE" sz="2400" b="0" dirty="0">
                <a:solidFill>
                  <a:schemeClr val="tx1"/>
                </a:solidFill>
              </a:rPr>
              <a:t>. </a:t>
            </a:r>
            <a:r>
              <a:rPr lang="de-DE" sz="2400" b="0" dirty="0" err="1">
                <a:solidFill>
                  <a:schemeClr val="tx1"/>
                </a:solidFill>
              </a:rPr>
              <a:t>Itaquere</a:t>
            </a:r>
            <a:r>
              <a:rPr lang="de-DE" sz="2400" b="0" dirty="0">
                <a:solidFill>
                  <a:schemeClr val="tx1"/>
                </a:solidFill>
              </a:rPr>
              <a:t> </a:t>
            </a:r>
            <a:r>
              <a:rPr lang="de-DE" sz="2400" b="0" dirty="0" err="1">
                <a:solidFill>
                  <a:schemeClr val="tx1"/>
                </a:solidFill>
              </a:rPr>
              <a:t>porrum</a:t>
            </a:r>
            <a:r>
              <a:rPr lang="de-DE" sz="2400" b="0" dirty="0">
                <a:solidFill>
                  <a:schemeClr val="tx1"/>
                </a:solidFill>
              </a:rPr>
              <a:t> </a:t>
            </a:r>
            <a:r>
              <a:rPr lang="de-DE" sz="2400" b="0" dirty="0" err="1">
                <a:solidFill>
                  <a:schemeClr val="tx1"/>
                </a:solidFill>
              </a:rPr>
              <a:t>duscid</a:t>
            </a:r>
            <a:r>
              <a:rPr lang="de-DE" sz="2400" b="0" dirty="0">
                <a:solidFill>
                  <a:schemeClr val="tx1"/>
                </a:solidFill>
              </a:rPr>
              <a:t> quam </a:t>
            </a:r>
            <a:r>
              <a:rPr lang="de-DE" sz="2400" b="0" dirty="0" err="1">
                <a:solidFill>
                  <a:schemeClr val="tx1"/>
                </a:solidFill>
              </a:rPr>
              <a:t>intur</a:t>
            </a:r>
            <a:r>
              <a:rPr lang="de-DE" sz="2400" b="0" dirty="0">
                <a:solidFill>
                  <a:schemeClr val="tx1"/>
                </a:solidFill>
              </a:rPr>
              <a:t> </a:t>
            </a:r>
            <a:r>
              <a:rPr lang="de-DE" sz="2400" b="0" dirty="0" err="1">
                <a:solidFill>
                  <a:schemeClr val="tx1"/>
                </a:solidFill>
              </a:rPr>
              <a:t>adit</a:t>
            </a:r>
            <a:r>
              <a:rPr lang="de-DE" sz="2400" b="0" dirty="0">
                <a:solidFill>
                  <a:schemeClr val="tx1"/>
                </a:solidFill>
              </a:rPr>
              <a:t> </a:t>
            </a:r>
            <a:r>
              <a:rPr lang="de-DE" sz="2400" b="0" dirty="0" err="1">
                <a:solidFill>
                  <a:schemeClr val="tx1"/>
                </a:solidFill>
              </a:rPr>
              <a:t>odis</a:t>
            </a:r>
            <a:r>
              <a:rPr lang="de-DE" sz="2400" b="0" dirty="0">
                <a:solidFill>
                  <a:schemeClr val="tx1"/>
                </a:solidFill>
              </a:rPr>
              <a:t> </a:t>
            </a:r>
            <a:r>
              <a:rPr lang="de-DE" sz="2400" b="0" dirty="0" err="1">
                <a:solidFill>
                  <a:schemeClr val="tx1"/>
                </a:solidFill>
              </a:rPr>
              <a:t>sitatem</a:t>
            </a:r>
            <a:r>
              <a:rPr lang="de-DE" sz="2400" b="0" dirty="0">
                <a:solidFill>
                  <a:schemeClr val="tx1"/>
                </a:solidFill>
              </a:rPr>
              <a:t> </a:t>
            </a:r>
            <a:r>
              <a:rPr lang="de-DE" sz="2400" b="0" dirty="0" err="1">
                <a:solidFill>
                  <a:schemeClr val="tx1"/>
                </a:solidFill>
              </a:rPr>
              <a:t>quamus</a:t>
            </a:r>
            <a:r>
              <a:rPr lang="de-DE" sz="2400" b="0" dirty="0">
                <a:solidFill>
                  <a:schemeClr val="tx1"/>
                </a:solidFill>
              </a:rPr>
              <a:t>, ius et </a:t>
            </a:r>
            <a:r>
              <a:rPr lang="de-DE" sz="2400" b="0" dirty="0" err="1">
                <a:solidFill>
                  <a:schemeClr val="tx1"/>
                </a:solidFill>
              </a:rPr>
              <a:t>ma</a:t>
            </a:r>
            <a:r>
              <a:rPr lang="de-DE" sz="2400" b="0" dirty="0">
                <a:solidFill>
                  <a:schemeClr val="tx1"/>
                </a:solidFill>
              </a:rPr>
              <a:t> </a:t>
            </a:r>
            <a:r>
              <a:rPr lang="de-DE" sz="2400" b="0" dirty="0" err="1">
                <a:solidFill>
                  <a:schemeClr val="tx1"/>
                </a:solidFill>
              </a:rPr>
              <a:t>dolum</a:t>
            </a:r>
            <a:r>
              <a:rPr lang="de-DE" sz="2400" b="0" dirty="0">
                <a:solidFill>
                  <a:schemeClr val="tx1"/>
                </a:solidFill>
              </a:rPr>
              <a:t> et </a:t>
            </a:r>
            <a:r>
              <a:rPr lang="de-DE" sz="2400" b="0" dirty="0" err="1">
                <a:solidFill>
                  <a:schemeClr val="tx1"/>
                </a:solidFill>
              </a:rPr>
              <a:t>hari</a:t>
            </a:r>
            <a:r>
              <a:rPr lang="de-DE" sz="2400" b="0" dirty="0">
                <a:solidFill>
                  <a:schemeClr val="tx1"/>
                </a:solidFill>
              </a:rPr>
              <a:t> </a:t>
            </a:r>
            <a:r>
              <a:rPr lang="de-DE" sz="2400" b="0" dirty="0" err="1">
                <a:solidFill>
                  <a:schemeClr val="tx1"/>
                </a:solidFill>
              </a:rPr>
              <a:t>omnima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ut</a:t>
            </a:r>
            <a:r>
              <a:rPr lang="de-DE" sz="2400" b="0" dirty="0">
                <a:solidFill>
                  <a:schemeClr val="tx1"/>
                </a:solidFill>
              </a:rPr>
              <a:t> </a:t>
            </a:r>
            <a:r>
              <a:rPr lang="de-DE" sz="2400" b="0" dirty="0" err="1">
                <a:solidFill>
                  <a:schemeClr val="tx1"/>
                </a:solidFill>
              </a:rPr>
              <a:t>eatur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Lorem</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a:solidFill>
                  <a:schemeClr val="tx1"/>
                </a:solidFill>
              </a:rPr>
              <a:t>Ipsum</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Lorem</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a:solidFill>
                  <a:schemeClr val="tx1"/>
                </a:solidFill>
              </a:rPr>
              <a:t>Ipsum</a:t>
            </a:r>
          </a:p>
          <a:p>
            <a:pPr marL="363538" indent="-363538">
              <a:lnSpc>
                <a:spcPts val="3400"/>
              </a:lnSpc>
              <a:buClr>
                <a:schemeClr val="accent1"/>
              </a:buClr>
              <a:buSzPct val="120000"/>
              <a:buFont typeface="Wingdings" panose="05000000000000000000" pitchFamily="2" charset="2"/>
              <a:buChar char="§"/>
            </a:pP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endParaRPr lang="de-DE" sz="2400" b="0" dirty="0">
              <a:solidFill>
                <a:schemeClr val="tx1"/>
              </a:solidFill>
            </a:endParaRPr>
          </a:p>
          <a:p>
            <a:pPr marL="0" indent="0">
              <a:lnSpc>
                <a:spcPts val="3400"/>
              </a:lnSpc>
              <a:buClr>
                <a:schemeClr val="accent1"/>
              </a:buClr>
              <a:buSzPct val="120000"/>
              <a:buFont typeface="Wingdings" panose="05000000000000000000" pitchFamily="2" charset="2"/>
              <a:buNone/>
            </a:pPr>
            <a:endParaRPr lang="de-DE" sz="2400" b="0" dirty="0">
              <a:solidFill>
                <a:schemeClr val="tx1"/>
              </a:solidFill>
            </a:endParaRPr>
          </a:p>
        </p:txBody>
      </p:sp>
      <p:sp>
        <p:nvSpPr>
          <p:cNvPr id="35" name="Rechteck 34">
            <a:extLst>
              <a:ext uri="{FF2B5EF4-FFF2-40B4-BE49-F238E27FC236}">
                <a16:creationId xmlns:a16="http://schemas.microsoft.com/office/drawing/2014/main" id="{BDBE6DB1-BF55-A846-F2F7-8E6DD7F230FD}"/>
              </a:ext>
            </a:extLst>
          </p:cNvPr>
          <p:cNvSpPr/>
          <p:nvPr userDrawn="1"/>
        </p:nvSpPr>
        <p:spPr>
          <a:xfrm>
            <a:off x="1908943" y="11825188"/>
            <a:ext cx="17495837" cy="648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lgn="l">
              <a:spcAft>
                <a:spcPts val="400"/>
              </a:spcAft>
              <a:buSzPct val="100000"/>
              <a:buFont typeface="Wingdings" panose="05000000000000000000" pitchFamily="2" charset="2"/>
              <a:buChar char="§"/>
            </a:pPr>
            <a:endParaRPr lang="de-DE" dirty="0" err="1"/>
          </a:p>
        </p:txBody>
      </p:sp>
      <p:sp>
        <p:nvSpPr>
          <p:cNvPr id="36" name="Rechteck 35">
            <a:extLst>
              <a:ext uri="{FF2B5EF4-FFF2-40B4-BE49-F238E27FC236}">
                <a16:creationId xmlns:a16="http://schemas.microsoft.com/office/drawing/2014/main" id="{E45BE9FB-CD85-2D6C-A409-E7C935114C92}"/>
              </a:ext>
            </a:extLst>
          </p:cNvPr>
          <p:cNvSpPr/>
          <p:nvPr userDrawn="1"/>
        </p:nvSpPr>
        <p:spPr>
          <a:xfrm>
            <a:off x="10979150" y="13708144"/>
            <a:ext cx="8137525" cy="35905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lgn="l">
              <a:spcAft>
                <a:spcPts val="400"/>
              </a:spcAft>
              <a:buSzPct val="100000"/>
              <a:buFont typeface="Wingdings" panose="05000000000000000000" pitchFamily="2" charset="2"/>
              <a:buChar char="§"/>
            </a:pPr>
            <a:endParaRPr lang="de-DE" dirty="0" err="1"/>
          </a:p>
        </p:txBody>
      </p:sp>
      <p:sp>
        <p:nvSpPr>
          <p:cNvPr id="37" name="Titel 1">
            <a:extLst>
              <a:ext uri="{FF2B5EF4-FFF2-40B4-BE49-F238E27FC236}">
                <a16:creationId xmlns:a16="http://schemas.microsoft.com/office/drawing/2014/main" id="{468DCE8C-B5FE-F6A9-9B1A-5884E6E8B0CA}"/>
              </a:ext>
            </a:extLst>
          </p:cNvPr>
          <p:cNvSpPr txBox="1">
            <a:spLocks/>
          </p:cNvSpPr>
          <p:nvPr userDrawn="1"/>
        </p:nvSpPr>
        <p:spPr>
          <a:xfrm>
            <a:off x="2266950" y="12185353"/>
            <a:ext cx="7993063" cy="5976580"/>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0" marR="0" lvl="0" indent="0" algn="l" defTabSz="2588026" rtl="0" eaLnBrk="1" fontAlgn="auto" latinLnBrk="0" hangingPunct="1">
              <a:lnSpc>
                <a:spcPts val="4300"/>
              </a:lnSpc>
              <a:spcBef>
                <a:spcPts val="0"/>
              </a:spcBef>
              <a:spcAft>
                <a:spcPts val="600"/>
              </a:spcAft>
              <a:buClrTx/>
              <a:buSzTx/>
              <a:buFontTx/>
              <a:buNone/>
              <a:tabLst/>
              <a:defRPr/>
            </a:pPr>
            <a:r>
              <a:rPr kumimoji="0" lang="de-DE" sz="4800" b="0" i="0" u="none" strike="noStrike" kern="1200" cap="none" spc="0" normalizeH="0" baseline="0" noProof="0" dirty="0" err="1">
                <a:ln>
                  <a:noFill/>
                </a:ln>
                <a:solidFill>
                  <a:schemeClr val="tx2"/>
                </a:solidFill>
                <a:effectLst/>
                <a:uLnTx/>
                <a:uFillTx/>
                <a:latin typeface="Arial"/>
                <a:ea typeface="+mn-ea"/>
                <a:cs typeface="+mn-cs"/>
              </a:rPr>
              <a:t>Amplius</a:t>
            </a:r>
            <a:endParaRPr kumimoji="0" lang="de-DE" sz="4800" b="0" i="0" u="none" strike="noStrike" kern="1200" cap="none" spc="0" normalizeH="0" baseline="0" noProof="0" dirty="0">
              <a:ln>
                <a:noFill/>
              </a:ln>
              <a:solidFill>
                <a:schemeClr val="tx2"/>
              </a:solidFill>
              <a:effectLst/>
              <a:uLnTx/>
              <a:uFillTx/>
              <a:latin typeface="Arial"/>
              <a:ea typeface="+mn-ea"/>
              <a:cs typeface="+mn-cs"/>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Cojones</a:t>
            </a:r>
            <a:r>
              <a:rPr lang="de-DE" sz="2400" b="0" dirty="0">
                <a:solidFill>
                  <a:schemeClr val="tx1"/>
                </a:solidFill>
              </a:rPr>
              <a:t> </a:t>
            </a:r>
            <a:r>
              <a:rPr lang="de-DE" sz="2400" b="0" dirty="0" err="1">
                <a:solidFill>
                  <a:schemeClr val="tx1"/>
                </a:solidFill>
              </a:rPr>
              <a:t>dolut</a:t>
            </a:r>
            <a:r>
              <a:rPr lang="de-DE" sz="2400" b="0" dirty="0">
                <a:solidFill>
                  <a:schemeClr val="tx1"/>
                </a:solidFill>
              </a:rPr>
              <a:t> la et </a:t>
            </a:r>
            <a:r>
              <a:rPr lang="de-DE" sz="2400" b="0" dirty="0" err="1">
                <a:solidFill>
                  <a:schemeClr val="tx1"/>
                </a:solidFill>
              </a:rPr>
              <a:t>optatem</a:t>
            </a:r>
            <a:r>
              <a:rPr lang="de-DE" sz="2400" b="0" dirty="0">
                <a:solidFill>
                  <a:schemeClr val="tx1"/>
                </a:solidFill>
              </a:rPr>
              <a:t> </a:t>
            </a:r>
            <a:r>
              <a:rPr lang="de-DE" sz="2400" b="0" dirty="0" err="1">
                <a:solidFill>
                  <a:schemeClr val="tx1"/>
                </a:solidFill>
              </a:rPr>
              <a:t>alis</a:t>
            </a:r>
            <a:r>
              <a:rPr lang="de-DE" sz="2400" b="0" dirty="0">
                <a:solidFill>
                  <a:schemeClr val="tx1"/>
                </a:solidFill>
              </a:rPr>
              <a:t> </a:t>
            </a:r>
            <a:r>
              <a:rPr lang="de-DE" sz="2400" b="0" dirty="0" err="1">
                <a:solidFill>
                  <a:schemeClr val="tx1"/>
                </a:solidFill>
              </a:rPr>
              <a:t>deri</a:t>
            </a:r>
            <a:r>
              <a:rPr lang="de-DE" sz="2400" b="0" dirty="0">
                <a:solidFill>
                  <a:schemeClr val="tx1"/>
                </a:solidFill>
              </a:rPr>
              <a:t> </a:t>
            </a:r>
            <a:r>
              <a:rPr lang="de-DE" sz="2400" b="0" dirty="0" err="1">
                <a:solidFill>
                  <a:schemeClr val="tx1"/>
                </a:solidFill>
              </a:rPr>
              <a:t>desequod</a:t>
            </a:r>
            <a:r>
              <a:rPr lang="de-DE" sz="2400" b="0" dirty="0">
                <a:solidFill>
                  <a:schemeClr val="tx1"/>
                </a:solidFill>
              </a:rPr>
              <a:t> </a:t>
            </a:r>
            <a:r>
              <a:rPr lang="de-DE" sz="2400" b="0" dirty="0" err="1">
                <a:solidFill>
                  <a:schemeClr val="tx1"/>
                </a:solidFill>
              </a:rPr>
              <a:t>experio</a:t>
            </a:r>
            <a:r>
              <a:rPr lang="de-DE" sz="2400" b="0" dirty="0">
                <a:solidFill>
                  <a:schemeClr val="tx1"/>
                </a:solidFill>
              </a:rPr>
              <a:t> </a:t>
            </a:r>
            <a:r>
              <a:rPr lang="de-DE" sz="2400" b="0" dirty="0" err="1">
                <a:solidFill>
                  <a:schemeClr val="tx1"/>
                </a:solidFill>
              </a:rPr>
              <a:t>necabo</a:t>
            </a:r>
            <a:r>
              <a:rPr lang="de-DE" sz="2400" b="0" dirty="0">
                <a:solidFill>
                  <a:schemeClr val="tx1"/>
                </a:solidFill>
              </a:rPr>
              <a:t>. </a:t>
            </a:r>
            <a:r>
              <a:rPr lang="de-DE" sz="2400" b="0" dirty="0" err="1">
                <a:solidFill>
                  <a:schemeClr val="tx1"/>
                </a:solidFill>
              </a:rPr>
              <a:t>Itaquere</a:t>
            </a:r>
            <a:r>
              <a:rPr lang="de-DE" sz="2400" b="0" dirty="0">
                <a:solidFill>
                  <a:schemeClr val="tx1"/>
                </a:solidFill>
              </a:rPr>
              <a:t> </a:t>
            </a:r>
            <a:r>
              <a:rPr lang="de-DE" sz="2400" b="0" dirty="0" err="1">
                <a:solidFill>
                  <a:schemeClr val="tx1"/>
                </a:solidFill>
              </a:rPr>
              <a:t>porrum</a:t>
            </a:r>
            <a:r>
              <a:rPr lang="de-DE" sz="2400" b="0" dirty="0">
                <a:solidFill>
                  <a:schemeClr val="tx1"/>
                </a:solidFill>
              </a:rPr>
              <a:t> </a:t>
            </a:r>
            <a:r>
              <a:rPr lang="de-DE" sz="2400" b="0" dirty="0" err="1">
                <a:solidFill>
                  <a:schemeClr val="tx1"/>
                </a:solidFill>
              </a:rPr>
              <a:t>duscid</a:t>
            </a:r>
            <a:r>
              <a:rPr lang="de-DE" sz="2400" b="0" dirty="0">
                <a:solidFill>
                  <a:schemeClr val="tx1"/>
                </a:solidFill>
              </a:rPr>
              <a:t> quam </a:t>
            </a:r>
            <a:r>
              <a:rPr lang="de-DE" sz="2400" b="0" dirty="0" err="1">
                <a:solidFill>
                  <a:schemeClr val="tx1"/>
                </a:solidFill>
              </a:rPr>
              <a:t>intur</a:t>
            </a:r>
            <a:r>
              <a:rPr lang="de-DE" sz="2400" b="0" dirty="0">
                <a:solidFill>
                  <a:schemeClr val="tx1"/>
                </a:solidFill>
              </a:rPr>
              <a:t> </a:t>
            </a:r>
            <a:r>
              <a:rPr lang="de-DE" sz="2400" b="0" dirty="0" err="1">
                <a:solidFill>
                  <a:schemeClr val="tx1"/>
                </a:solidFill>
              </a:rPr>
              <a:t>adit</a:t>
            </a:r>
            <a:r>
              <a:rPr lang="de-DE" sz="2400" b="0" dirty="0">
                <a:solidFill>
                  <a:schemeClr val="tx1"/>
                </a:solidFill>
              </a:rPr>
              <a:t> </a:t>
            </a:r>
            <a:r>
              <a:rPr lang="de-DE" sz="2400" b="0" dirty="0" err="1">
                <a:solidFill>
                  <a:schemeClr val="tx1"/>
                </a:solidFill>
              </a:rPr>
              <a:t>odis</a:t>
            </a:r>
            <a:r>
              <a:rPr lang="de-DE" sz="2400" b="0" dirty="0">
                <a:solidFill>
                  <a:schemeClr val="tx1"/>
                </a:solidFill>
              </a:rPr>
              <a:t> </a:t>
            </a:r>
            <a:r>
              <a:rPr lang="de-DE" sz="2400" b="0" dirty="0" err="1">
                <a:solidFill>
                  <a:schemeClr val="tx1"/>
                </a:solidFill>
              </a:rPr>
              <a:t>sitatem</a:t>
            </a:r>
            <a:r>
              <a:rPr lang="de-DE" sz="2400" b="0" dirty="0">
                <a:solidFill>
                  <a:schemeClr val="tx1"/>
                </a:solidFill>
              </a:rPr>
              <a:t> </a:t>
            </a:r>
            <a:r>
              <a:rPr lang="de-DE" sz="2400" b="0" dirty="0" err="1">
                <a:solidFill>
                  <a:schemeClr val="tx1"/>
                </a:solidFill>
              </a:rPr>
              <a:t>quamus</a:t>
            </a:r>
            <a:r>
              <a:rPr lang="de-DE" sz="2400" b="0" dirty="0">
                <a:solidFill>
                  <a:schemeClr val="tx1"/>
                </a:solidFill>
              </a:rPr>
              <a:t>, ius et </a:t>
            </a:r>
            <a:r>
              <a:rPr lang="de-DE" sz="2400" b="0" dirty="0" err="1">
                <a:solidFill>
                  <a:schemeClr val="tx1"/>
                </a:solidFill>
              </a:rPr>
              <a:t>ma</a:t>
            </a:r>
            <a:r>
              <a:rPr lang="de-DE" sz="2400" b="0" dirty="0">
                <a:solidFill>
                  <a:schemeClr val="tx1"/>
                </a:solidFill>
              </a:rPr>
              <a:t> </a:t>
            </a:r>
            <a:r>
              <a:rPr lang="de-DE" sz="2400" b="0" dirty="0" err="1">
                <a:solidFill>
                  <a:schemeClr val="tx1"/>
                </a:solidFill>
              </a:rPr>
              <a:t>dolum</a:t>
            </a:r>
            <a:r>
              <a:rPr lang="de-DE" sz="2400" b="0" dirty="0">
                <a:solidFill>
                  <a:schemeClr val="tx1"/>
                </a:solidFill>
              </a:rPr>
              <a:t> et </a:t>
            </a:r>
            <a:r>
              <a:rPr lang="de-DE" sz="2400" b="0" dirty="0" err="1">
                <a:solidFill>
                  <a:schemeClr val="tx1"/>
                </a:solidFill>
              </a:rPr>
              <a:t>hari</a:t>
            </a:r>
            <a:r>
              <a:rPr lang="de-DE" sz="2400" b="0" dirty="0">
                <a:solidFill>
                  <a:schemeClr val="tx1"/>
                </a:solidFill>
              </a:rPr>
              <a:t> </a:t>
            </a:r>
            <a:r>
              <a:rPr lang="de-DE" sz="2400" b="0" dirty="0" err="1">
                <a:solidFill>
                  <a:schemeClr val="tx1"/>
                </a:solidFill>
              </a:rPr>
              <a:t>omnima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ut</a:t>
            </a:r>
            <a:r>
              <a:rPr lang="de-DE" sz="2400" b="0" dirty="0">
                <a:solidFill>
                  <a:schemeClr val="tx1"/>
                </a:solidFill>
              </a:rPr>
              <a:t> </a:t>
            </a:r>
            <a:r>
              <a:rPr lang="de-DE" sz="2400" b="0" dirty="0" err="1">
                <a:solidFill>
                  <a:schemeClr val="tx1"/>
                </a:solidFill>
              </a:rPr>
              <a:t>eatur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Lorem</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a:solidFill>
                  <a:schemeClr val="tx1"/>
                </a:solidFill>
              </a:rPr>
              <a:t>Ipsum</a:t>
            </a:r>
          </a:p>
          <a:p>
            <a:pPr marL="363538" indent="-363538">
              <a:lnSpc>
                <a:spcPts val="3400"/>
              </a:lnSpc>
              <a:buClr>
                <a:schemeClr val="accent1"/>
              </a:buClr>
              <a:buSzPct val="120000"/>
              <a:buFont typeface="Wingdings" panose="05000000000000000000" pitchFamily="2" charset="2"/>
              <a:buChar char="§"/>
            </a:pPr>
            <a:endParaRPr lang="de-DE" sz="2400" b="0" dirty="0">
              <a:solidFill>
                <a:schemeClr val="tx1"/>
              </a:solidFill>
            </a:endParaRPr>
          </a:p>
          <a:p>
            <a:pPr marL="0" indent="0">
              <a:lnSpc>
                <a:spcPts val="3400"/>
              </a:lnSpc>
              <a:buClr>
                <a:schemeClr val="accent1"/>
              </a:buClr>
              <a:buSzPct val="120000"/>
              <a:buFont typeface="Wingdings" panose="05000000000000000000" pitchFamily="2" charset="2"/>
              <a:buNone/>
            </a:pPr>
            <a:endParaRPr lang="de-DE" sz="2400" b="0" dirty="0">
              <a:solidFill>
                <a:schemeClr val="tx1"/>
              </a:solidFill>
            </a:endParaRPr>
          </a:p>
        </p:txBody>
      </p:sp>
      <p:graphicFrame>
        <p:nvGraphicFramePr>
          <p:cNvPr id="38" name="Diagramm 37">
            <a:extLst>
              <a:ext uri="{FF2B5EF4-FFF2-40B4-BE49-F238E27FC236}">
                <a16:creationId xmlns:a16="http://schemas.microsoft.com/office/drawing/2014/main" id="{A6D80E62-3767-5F39-23DB-FEB349313231}"/>
              </a:ext>
            </a:extLst>
          </p:cNvPr>
          <p:cNvGraphicFramePr/>
          <p:nvPr userDrawn="1">
            <p:extLst>
              <p:ext uri="{D42A27DB-BD31-4B8C-83A1-F6EECF244321}">
                <p14:modId xmlns:p14="http://schemas.microsoft.com/office/powerpoint/2010/main" val="1566359087"/>
              </p:ext>
            </p:extLst>
          </p:nvPr>
        </p:nvGraphicFramePr>
        <p:xfrm>
          <a:off x="11180411" y="13708043"/>
          <a:ext cx="2756016" cy="3374548"/>
        </p:xfrm>
        <a:graphic>
          <a:graphicData uri="http://schemas.openxmlformats.org/drawingml/2006/chart">
            <c:chart xmlns:c="http://schemas.openxmlformats.org/drawingml/2006/chart" xmlns:r="http://schemas.openxmlformats.org/officeDocument/2006/relationships" r:id="rId2"/>
          </a:graphicData>
        </a:graphic>
      </p:graphicFrame>
      <p:sp>
        <p:nvSpPr>
          <p:cNvPr id="39" name="Titel 1">
            <a:extLst>
              <a:ext uri="{FF2B5EF4-FFF2-40B4-BE49-F238E27FC236}">
                <a16:creationId xmlns:a16="http://schemas.microsoft.com/office/drawing/2014/main" id="{32B17DB6-E81E-6FC3-73B7-403481045632}"/>
              </a:ext>
            </a:extLst>
          </p:cNvPr>
          <p:cNvSpPr txBox="1">
            <a:spLocks/>
          </p:cNvSpPr>
          <p:nvPr userDrawn="1"/>
        </p:nvSpPr>
        <p:spPr>
          <a:xfrm>
            <a:off x="11051852" y="13121457"/>
            <a:ext cx="8064824" cy="575271"/>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3400"/>
              </a:lnSpc>
            </a:pPr>
            <a:r>
              <a:rPr lang="de-DE" sz="2400" b="1" dirty="0">
                <a:solidFill>
                  <a:schemeClr val="tx1"/>
                </a:solidFill>
              </a:rPr>
              <a:t>Color </a:t>
            </a:r>
            <a:r>
              <a:rPr lang="de-DE" sz="2400" b="1" dirty="0" err="1">
                <a:solidFill>
                  <a:schemeClr val="tx1"/>
                </a:solidFill>
              </a:rPr>
              <a:t>Weights</a:t>
            </a:r>
            <a:endParaRPr lang="de-DE" sz="2400" b="1" dirty="0">
              <a:solidFill>
                <a:schemeClr val="tx1"/>
              </a:solidFill>
            </a:endParaRPr>
          </a:p>
        </p:txBody>
      </p:sp>
      <p:cxnSp>
        <p:nvCxnSpPr>
          <p:cNvPr id="40" name="Gerader Verbinder 39">
            <a:extLst>
              <a:ext uri="{FF2B5EF4-FFF2-40B4-BE49-F238E27FC236}">
                <a16:creationId xmlns:a16="http://schemas.microsoft.com/office/drawing/2014/main" id="{C6C8A7C2-BF25-1E20-BD71-7A2A9A2CBD10}"/>
              </a:ext>
            </a:extLst>
          </p:cNvPr>
          <p:cNvCxnSpPr>
            <a:cxnSpLocks/>
          </p:cNvCxnSpPr>
          <p:nvPr userDrawn="1"/>
        </p:nvCxnSpPr>
        <p:spPr>
          <a:xfrm>
            <a:off x="10979150" y="12905433"/>
            <a:ext cx="8137526"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Gerader Verbinder 40">
            <a:extLst>
              <a:ext uri="{FF2B5EF4-FFF2-40B4-BE49-F238E27FC236}">
                <a16:creationId xmlns:a16="http://schemas.microsoft.com/office/drawing/2014/main" id="{B75F9E0B-D546-6009-02B3-1495E52FE27B}"/>
              </a:ext>
            </a:extLst>
          </p:cNvPr>
          <p:cNvCxnSpPr>
            <a:cxnSpLocks/>
          </p:cNvCxnSpPr>
          <p:nvPr userDrawn="1"/>
        </p:nvCxnSpPr>
        <p:spPr>
          <a:xfrm>
            <a:off x="10979150" y="17873985"/>
            <a:ext cx="8100871" cy="0"/>
          </a:xfrm>
          <a:prstGeom prst="line">
            <a:avLst/>
          </a:prstGeom>
          <a:ln w="254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2" name="Grafik 41">
            <a:extLst>
              <a:ext uri="{FF2B5EF4-FFF2-40B4-BE49-F238E27FC236}">
                <a16:creationId xmlns:a16="http://schemas.microsoft.com/office/drawing/2014/main" id="{60A8D79B-5B2F-FE70-8714-83AF65192766}"/>
              </a:ext>
            </a:extLst>
          </p:cNvPr>
          <p:cNvPicPr>
            <a:picLocks noChangeAspect="1"/>
          </p:cNvPicPr>
          <p:nvPr userDrawn="1"/>
        </p:nvPicPr>
        <p:blipFill>
          <a:blip r:embed="rId3"/>
          <a:stretch>
            <a:fillRect/>
          </a:stretch>
        </p:blipFill>
        <p:spPr>
          <a:xfrm>
            <a:off x="13822632" y="21223683"/>
            <a:ext cx="2523263" cy="1506426"/>
          </a:xfrm>
          <a:prstGeom prst="rect">
            <a:avLst/>
          </a:prstGeom>
        </p:spPr>
      </p:pic>
      <p:pic>
        <p:nvPicPr>
          <p:cNvPr id="44" name="Grafik 43">
            <a:extLst>
              <a:ext uri="{FF2B5EF4-FFF2-40B4-BE49-F238E27FC236}">
                <a16:creationId xmlns:a16="http://schemas.microsoft.com/office/drawing/2014/main" id="{3EA08D81-6BFB-1B1F-615C-CDFAFF07E69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4731050" y="26567201"/>
            <a:ext cx="5825858" cy="2916000"/>
          </a:xfrm>
          <a:prstGeom prst="rect">
            <a:avLst/>
          </a:prstGeom>
        </p:spPr>
      </p:pic>
    </p:spTree>
    <p:extLst>
      <p:ext uri="{BB962C8B-B14F-4D97-AF65-F5344CB8AC3E}">
        <p14:creationId xmlns:p14="http://schemas.microsoft.com/office/powerpoint/2010/main" val="2846543253"/>
      </p:ext>
    </p:extLst>
  </p:cSld>
  <p:clrMapOvr>
    <a:masterClrMapping/>
  </p:clrMapOvr>
  <p:extLst>
    <p:ext uri="{DCECCB84-F9BA-43D5-87BE-67443E8EF086}">
      <p15:sldGuideLst xmlns:p15="http://schemas.microsoft.com/office/powerpoint/2012/main">
        <p15:guide id="1" orient="horz" pos="4092" userDrawn="1">
          <p15:clr>
            <a:srgbClr val="A4A3A4"/>
          </p15:clr>
        </p15:guide>
        <p15:guide id="3" orient="horz" pos="4682" userDrawn="1">
          <p15:clr>
            <a:srgbClr val="A4A3A4"/>
          </p15:clr>
        </p15:guide>
        <p15:guide id="4" orient="horz" pos="8356" userDrawn="1">
          <p15:clr>
            <a:srgbClr val="A4A3A4"/>
          </p15:clr>
        </p15:guide>
        <p15:guide id="5" orient="horz" pos="18290" userDrawn="1">
          <p15:clr>
            <a:srgbClr val="A4A3A4"/>
          </p15:clr>
        </p15:guide>
        <p15:guide id="6" pos="12707" userDrawn="1">
          <p15:clr>
            <a:srgbClr val="A4A3A4"/>
          </p15:clr>
        </p15:guide>
        <p15:guide id="8" orient="horz" pos="1227" userDrawn="1">
          <p15:clr>
            <a:srgbClr val="A4A3A4"/>
          </p15:clr>
        </p15:guide>
        <p15:guide id="9" pos="1224" userDrawn="1">
          <p15:clr>
            <a:srgbClr val="A4A3A4"/>
          </p15:clr>
        </p15:guide>
        <p15:guide id="10" pos="6916" userDrawn="1">
          <p15:clr>
            <a:srgbClr val="A4A3A4"/>
          </p15:clr>
        </p15:guide>
        <p15:guide id="11" pos="1428" userDrawn="1">
          <p15:clr>
            <a:srgbClr val="A4A3A4"/>
          </p15:clr>
        </p15:guide>
        <p15:guide id="12" pos="6463" userDrawn="1">
          <p15:clr>
            <a:srgbClr val="A4A3A4"/>
          </p15:clr>
        </p15:guide>
        <p15:guide id="13" pos="11725" userDrawn="1">
          <p15:clr>
            <a:srgbClr val="A4A3A4"/>
          </p15:clr>
        </p15:guide>
        <p15:guide id="14" orient="horz" pos="13527" userDrawn="1">
          <p15:clr>
            <a:srgbClr val="A4A3A4"/>
          </p15:clr>
        </p15:guide>
        <p15:guide id="15" orient="horz" pos="15614" userDrawn="1">
          <p15:clr>
            <a:srgbClr val="A4A3A4"/>
          </p15:clr>
        </p15:guide>
        <p15:guide id="17" orient="horz" pos="2214" userDrawn="1">
          <p15:clr>
            <a:srgbClr val="A4A3A4"/>
          </p15:clr>
        </p15:guide>
        <p15:guide id="18" pos="12245" userDrawn="1">
          <p15:clr>
            <a:srgbClr val="A4A3A4"/>
          </p15:clr>
        </p15:guide>
        <p15:guide id="19" orient="horz" pos="5000" userDrawn="1">
          <p15:clr>
            <a:srgbClr val="A4A3A4"/>
          </p15:clr>
        </p15:guide>
        <p15:guide id="20" orient="horz" pos="7021"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info background whit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6DCAAD68-8FD3-17CE-33E9-68D8676461A6}"/>
              </a:ext>
            </a:extLst>
          </p:cNvPr>
          <p:cNvSpPr/>
          <p:nvPr userDrawn="1"/>
        </p:nvSpPr>
        <p:spPr>
          <a:xfrm>
            <a:off x="1943100" y="13097614"/>
            <a:ext cx="17495837" cy="8208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lgn="l">
              <a:spcAft>
                <a:spcPts val="400"/>
              </a:spcAft>
              <a:buSzPct val="100000"/>
              <a:buFont typeface="Wingdings" panose="05000000000000000000" pitchFamily="2" charset="2"/>
              <a:buChar char="§"/>
            </a:pPr>
            <a:endParaRPr lang="de-DE" dirty="0" err="1"/>
          </a:p>
        </p:txBody>
      </p:sp>
      <p:sp>
        <p:nvSpPr>
          <p:cNvPr id="4" name="Rechteck 3">
            <a:extLst>
              <a:ext uri="{FF2B5EF4-FFF2-40B4-BE49-F238E27FC236}">
                <a16:creationId xmlns:a16="http://schemas.microsoft.com/office/drawing/2014/main" id="{2D7C28A5-00C5-B46D-67E4-5618CDE332E0}"/>
              </a:ext>
            </a:extLst>
          </p:cNvPr>
          <p:cNvSpPr/>
          <p:nvPr userDrawn="1"/>
        </p:nvSpPr>
        <p:spPr>
          <a:xfrm>
            <a:off x="10979150" y="14980693"/>
            <a:ext cx="8137525" cy="35905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lgn="l">
              <a:spcAft>
                <a:spcPts val="400"/>
              </a:spcAft>
              <a:buSzPct val="100000"/>
              <a:buFont typeface="Wingdings" panose="05000000000000000000" pitchFamily="2" charset="2"/>
              <a:buChar char="§"/>
            </a:pPr>
            <a:endParaRPr lang="de-DE" dirty="0" err="1"/>
          </a:p>
        </p:txBody>
      </p:sp>
      <p:sp>
        <p:nvSpPr>
          <p:cNvPr id="5" name="Titel 1">
            <a:extLst>
              <a:ext uri="{FF2B5EF4-FFF2-40B4-BE49-F238E27FC236}">
                <a16:creationId xmlns:a16="http://schemas.microsoft.com/office/drawing/2014/main" id="{B6A7737D-E268-910F-32A0-4156B31DB26F}"/>
              </a:ext>
            </a:extLst>
          </p:cNvPr>
          <p:cNvSpPr txBox="1">
            <a:spLocks/>
          </p:cNvSpPr>
          <p:nvPr userDrawn="1"/>
        </p:nvSpPr>
        <p:spPr>
          <a:xfrm>
            <a:off x="2266949" y="3544318"/>
            <a:ext cx="16849726" cy="2797357"/>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2800" kern="1200">
                <a:solidFill>
                  <a:schemeClr val="bg1"/>
                </a:solidFill>
                <a:latin typeface="+mj-lt"/>
                <a:ea typeface="+mj-ea"/>
                <a:cs typeface="+mj-cs"/>
              </a:defRPr>
            </a:lvl1pPr>
          </a:lstStyle>
          <a:p>
            <a:pPr>
              <a:lnSpc>
                <a:spcPts val="8800"/>
              </a:lnSpc>
            </a:pPr>
            <a:r>
              <a:rPr lang="de-DE" sz="8800" b="0" spc="-300" baseline="0" dirty="0">
                <a:solidFill>
                  <a:schemeClr val="tx2"/>
                </a:solidFill>
              </a:rPr>
              <a:t>In </a:t>
            </a:r>
            <a:r>
              <a:rPr lang="de-DE" sz="8800" b="0" spc="-300" baseline="0" dirty="0" err="1">
                <a:solidFill>
                  <a:schemeClr val="tx2"/>
                </a:solidFill>
              </a:rPr>
              <a:t>Siclilam</a:t>
            </a:r>
            <a:r>
              <a:rPr lang="de-DE" sz="8800" b="0" spc="-300" baseline="0" dirty="0">
                <a:solidFill>
                  <a:schemeClr val="tx2"/>
                </a:solidFill>
              </a:rPr>
              <a:t> </a:t>
            </a:r>
            <a:r>
              <a:rPr lang="de-DE" sz="8800" b="0" spc="-300" baseline="0" dirty="0" err="1">
                <a:solidFill>
                  <a:schemeClr val="tx2"/>
                </a:solidFill>
              </a:rPr>
              <a:t>sum</a:t>
            </a:r>
            <a:r>
              <a:rPr lang="de-DE" sz="8800" b="0" spc="-300" baseline="0" dirty="0">
                <a:solidFill>
                  <a:schemeClr val="tx2"/>
                </a:solidFill>
              </a:rPr>
              <a:t> </a:t>
            </a:r>
            <a:br>
              <a:rPr lang="de-DE" sz="8800" b="0" spc="-300" baseline="0" dirty="0">
                <a:solidFill>
                  <a:schemeClr val="tx2"/>
                </a:solidFill>
              </a:rPr>
            </a:br>
            <a:r>
              <a:rPr lang="de-DE" sz="8800" b="0" spc="-300" baseline="0" dirty="0" err="1">
                <a:solidFill>
                  <a:schemeClr val="tx2"/>
                </a:solidFill>
              </a:rPr>
              <a:t>inquirendi</a:t>
            </a:r>
            <a:r>
              <a:rPr lang="de-DE" sz="8800" b="0" spc="-300" baseline="0" dirty="0">
                <a:solidFill>
                  <a:schemeClr val="tx2"/>
                </a:solidFill>
              </a:rPr>
              <a:t> causa</a:t>
            </a:r>
          </a:p>
        </p:txBody>
      </p:sp>
      <p:sp>
        <p:nvSpPr>
          <p:cNvPr id="6" name="Titel 1">
            <a:extLst>
              <a:ext uri="{FF2B5EF4-FFF2-40B4-BE49-F238E27FC236}">
                <a16:creationId xmlns:a16="http://schemas.microsoft.com/office/drawing/2014/main" id="{4D4ECA1B-E113-BFD4-004B-2E2B725A5DE1}"/>
              </a:ext>
            </a:extLst>
          </p:cNvPr>
          <p:cNvSpPr txBox="1">
            <a:spLocks/>
          </p:cNvSpPr>
          <p:nvPr userDrawn="1"/>
        </p:nvSpPr>
        <p:spPr>
          <a:xfrm>
            <a:off x="2264113" y="29275805"/>
            <a:ext cx="2203027" cy="432048"/>
          </a:xfrm>
          <a:prstGeom prst="rect">
            <a:avLst/>
          </a:prstGeom>
          <a:noFill/>
        </p:spPr>
        <p:txBody>
          <a:bodyPr lIns="0" tIns="0" rIns="0" anchor="t" anchorCtr="0"/>
          <a:lstStyle>
            <a:lvl1pPr algn="l" defTabSz="1425582" rtl="0" eaLnBrk="1" latinLnBrk="0" hangingPunct="1">
              <a:lnSpc>
                <a:spcPct val="90000"/>
              </a:lnSpc>
              <a:spcBef>
                <a:spcPct val="0"/>
              </a:spcBef>
              <a:buNone/>
              <a:defRPr sz="2000" b="1" kern="1200">
                <a:solidFill>
                  <a:schemeClr val="tx1"/>
                </a:solidFill>
                <a:latin typeface="+mj-lt"/>
                <a:ea typeface="+mj-ea"/>
                <a:cs typeface="+mj-cs"/>
              </a:defRPr>
            </a:lvl1pPr>
          </a:lstStyle>
          <a:p>
            <a:r>
              <a:rPr lang="de-DE"/>
              <a:t>www.kws.com</a:t>
            </a:r>
            <a:endParaRPr lang="en-GB" dirty="0"/>
          </a:p>
        </p:txBody>
      </p:sp>
      <p:sp>
        <p:nvSpPr>
          <p:cNvPr id="7" name="Titel 1">
            <a:extLst>
              <a:ext uri="{FF2B5EF4-FFF2-40B4-BE49-F238E27FC236}">
                <a16:creationId xmlns:a16="http://schemas.microsoft.com/office/drawing/2014/main" id="{73B98013-BB5F-7E36-744A-11E82EF12240}"/>
              </a:ext>
            </a:extLst>
          </p:cNvPr>
          <p:cNvSpPr txBox="1">
            <a:spLocks/>
          </p:cNvSpPr>
          <p:nvPr userDrawn="1"/>
        </p:nvSpPr>
        <p:spPr>
          <a:xfrm>
            <a:off x="2266949" y="7265139"/>
            <a:ext cx="7993063" cy="2609850"/>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4300"/>
              </a:lnSpc>
              <a:spcAft>
                <a:spcPts val="600"/>
              </a:spcAft>
            </a:pPr>
            <a:r>
              <a:rPr lang="de-DE" sz="4800" b="0" dirty="0"/>
              <a:t>Quaestiones</a:t>
            </a:r>
          </a:p>
          <a:p>
            <a:pPr>
              <a:lnSpc>
                <a:spcPts val="3400"/>
              </a:lnSpc>
            </a:pPr>
            <a:r>
              <a:rPr lang="de-DE" sz="2400" b="0" dirty="0" err="1">
                <a:solidFill>
                  <a:schemeClr val="tx1"/>
                </a:solidFill>
              </a:rPr>
              <a:t>Volecae</a:t>
            </a:r>
            <a:r>
              <a:rPr lang="de-DE" sz="2400" b="0" dirty="0">
                <a:solidFill>
                  <a:schemeClr val="tx1"/>
                </a:solidFill>
              </a:rPr>
              <a:t> </a:t>
            </a:r>
            <a:r>
              <a:rPr lang="de-DE" sz="2400" b="0" dirty="0" err="1">
                <a:solidFill>
                  <a:schemeClr val="tx1"/>
                </a:solidFill>
              </a:rPr>
              <a:t>occae</a:t>
            </a:r>
            <a:r>
              <a:rPr lang="de-DE" sz="2400" b="0" dirty="0">
                <a:solidFill>
                  <a:schemeClr val="tx1"/>
                </a:solidFill>
              </a:rPr>
              <a:t> </a:t>
            </a:r>
            <a:r>
              <a:rPr lang="de-DE" sz="2400" b="0" dirty="0" err="1">
                <a:solidFill>
                  <a:schemeClr val="tx1"/>
                </a:solidFill>
              </a:rPr>
              <a:t>prate</a:t>
            </a:r>
            <a:r>
              <a:rPr lang="de-DE" sz="2400" b="0" dirty="0">
                <a:solidFill>
                  <a:schemeClr val="tx1"/>
                </a:solidFill>
              </a:rPr>
              <a:t> </a:t>
            </a:r>
            <a:r>
              <a:rPr lang="de-DE" sz="2400" b="0" dirty="0" err="1">
                <a:solidFill>
                  <a:schemeClr val="tx1"/>
                </a:solidFill>
              </a:rPr>
              <a:t>mque</a:t>
            </a:r>
            <a:r>
              <a:rPr lang="de-DE" sz="2400" b="0" dirty="0">
                <a:solidFill>
                  <a:schemeClr val="tx1"/>
                </a:solidFill>
              </a:rPr>
              <a:t> </a:t>
            </a:r>
            <a:r>
              <a:rPr lang="de-DE" sz="2400" b="0" dirty="0" err="1">
                <a:solidFill>
                  <a:schemeClr val="tx1"/>
                </a:solidFill>
              </a:rPr>
              <a:t>nate</a:t>
            </a:r>
            <a:r>
              <a:rPr lang="de-DE" sz="2400" b="0" dirty="0">
                <a:solidFill>
                  <a:schemeClr val="tx1"/>
                </a:solidFill>
              </a:rPr>
              <a:t> </a:t>
            </a:r>
            <a:r>
              <a:rPr lang="de-DE" sz="2400" b="0" dirty="0" err="1">
                <a:solidFill>
                  <a:schemeClr val="tx1"/>
                </a:solidFill>
              </a:rPr>
              <a:t>mpos</a:t>
            </a:r>
            <a:r>
              <a:rPr lang="de-DE" sz="2400" b="0" dirty="0">
                <a:solidFill>
                  <a:schemeClr val="tx1"/>
                </a:solidFill>
              </a:rPr>
              <a:t> </a:t>
            </a:r>
            <a:r>
              <a:rPr lang="de-DE" sz="2400" b="0" dirty="0" err="1">
                <a:solidFill>
                  <a:schemeClr val="tx1"/>
                </a:solidFill>
              </a:rPr>
              <a:t>rioreium</a:t>
            </a:r>
            <a:r>
              <a:rPr lang="de-DE" sz="2400" b="0" dirty="0">
                <a:solidFill>
                  <a:schemeClr val="tx1"/>
                </a:solidFill>
              </a:rPr>
              <a:t> </a:t>
            </a:r>
            <a:r>
              <a:rPr lang="de-DE" sz="2400" b="0" dirty="0" err="1">
                <a:solidFill>
                  <a:schemeClr val="tx1"/>
                </a:solidFill>
              </a:rPr>
              <a:t>elenist</a:t>
            </a:r>
            <a:r>
              <a:rPr lang="de-DE" sz="2400" b="0" dirty="0">
                <a:solidFill>
                  <a:schemeClr val="tx1"/>
                </a:solidFill>
              </a:rPr>
              <a:t> </a:t>
            </a:r>
            <a:r>
              <a:rPr lang="de-DE" sz="2400" b="0" dirty="0" err="1">
                <a:solidFill>
                  <a:schemeClr val="tx1"/>
                </a:solidFill>
              </a:rPr>
              <a:t>magnihi</a:t>
            </a:r>
            <a:r>
              <a:rPr lang="de-DE" sz="2400" b="0" dirty="0">
                <a:solidFill>
                  <a:schemeClr val="tx1"/>
                </a:solidFill>
              </a:rPr>
              <a:t> llabore </a:t>
            </a:r>
            <a:r>
              <a:rPr lang="de-DE" sz="2400" b="0" dirty="0" err="1">
                <a:solidFill>
                  <a:schemeClr val="tx1"/>
                </a:solidFill>
              </a:rPr>
              <a:t>ped</a:t>
            </a:r>
            <a:r>
              <a:rPr lang="de-DE" sz="2400" b="0" dirty="0">
                <a:solidFill>
                  <a:schemeClr val="tx1"/>
                </a:solidFill>
              </a:rPr>
              <a:t> </a:t>
            </a:r>
            <a:r>
              <a:rPr lang="de-DE" sz="2400" b="0" dirty="0" err="1">
                <a:solidFill>
                  <a:schemeClr val="tx1"/>
                </a:solidFill>
              </a:rPr>
              <a:t>iorunt</a:t>
            </a:r>
            <a:r>
              <a:rPr lang="de-DE" sz="2400" b="0" dirty="0">
                <a:solidFill>
                  <a:schemeClr val="tx1"/>
                </a:solidFill>
              </a:rPr>
              <a:t> </a:t>
            </a:r>
            <a:r>
              <a:rPr lang="de-DE" sz="2400" b="0" dirty="0" err="1">
                <a:solidFill>
                  <a:schemeClr val="tx1"/>
                </a:solidFill>
              </a:rPr>
              <a:t>endi</a:t>
            </a:r>
            <a:r>
              <a:rPr lang="de-DE" sz="2400" b="0" dirty="0">
                <a:solidFill>
                  <a:schemeClr val="tx1"/>
                </a:solidFill>
              </a:rPr>
              <a:t> </a:t>
            </a:r>
            <a:r>
              <a:rPr lang="de-DE" sz="2400" b="0" dirty="0" err="1">
                <a:solidFill>
                  <a:schemeClr val="tx1"/>
                </a:solidFill>
              </a:rPr>
              <a:t>occum</a:t>
            </a:r>
            <a:r>
              <a:rPr lang="de-DE" sz="2400" b="0" dirty="0">
                <a:solidFill>
                  <a:schemeClr val="tx1"/>
                </a:solidFill>
              </a:rPr>
              <a:t> </a:t>
            </a:r>
            <a:r>
              <a:rPr lang="de-DE" sz="2400" b="0" dirty="0" err="1">
                <a:solidFill>
                  <a:schemeClr val="tx1"/>
                </a:solidFill>
              </a:rPr>
              <a:t>fugiantest</a:t>
            </a:r>
            <a:r>
              <a:rPr lang="de-DE" sz="2400" b="0" dirty="0">
                <a:solidFill>
                  <a:schemeClr val="tx1"/>
                </a:solidFill>
              </a:rPr>
              <a:t> </a:t>
            </a:r>
            <a:r>
              <a:rPr lang="de-DE" sz="2400" b="0" dirty="0" err="1">
                <a:solidFill>
                  <a:schemeClr val="tx1"/>
                </a:solidFill>
              </a:rPr>
              <a:t>accuptat</a:t>
            </a:r>
            <a:r>
              <a:rPr lang="de-DE" sz="2400" b="0" dirty="0">
                <a:solidFill>
                  <a:schemeClr val="tx1"/>
                </a:solidFill>
              </a:rPr>
              <a:t> </a:t>
            </a:r>
            <a:r>
              <a:rPr lang="de-DE" sz="2400" b="0" dirty="0" err="1">
                <a:solidFill>
                  <a:schemeClr val="tx1"/>
                </a:solidFill>
              </a:rPr>
              <a:t>etus</a:t>
            </a:r>
            <a:r>
              <a:rPr lang="de-DE" sz="2400" b="0" dirty="0">
                <a:solidFill>
                  <a:schemeClr val="tx1"/>
                </a:solidFill>
              </a:rPr>
              <a:t> </a:t>
            </a:r>
            <a:r>
              <a:rPr lang="de-DE" sz="2400" b="0" dirty="0" err="1">
                <a:solidFill>
                  <a:schemeClr val="tx1"/>
                </a:solidFill>
              </a:rPr>
              <a:t>event</a:t>
            </a:r>
            <a:r>
              <a:rPr lang="de-DE" sz="2400" b="0" dirty="0">
                <a:solidFill>
                  <a:schemeClr val="tx1"/>
                </a:solidFill>
              </a:rPr>
              <a:t> </a:t>
            </a:r>
            <a:r>
              <a:rPr lang="de-DE" sz="2400" b="0" dirty="0" err="1">
                <a:solidFill>
                  <a:schemeClr val="tx1"/>
                </a:solidFill>
              </a:rPr>
              <a:t>eici</a:t>
            </a:r>
            <a:r>
              <a:rPr lang="de-DE" sz="2400" b="0" dirty="0">
                <a:solidFill>
                  <a:schemeClr val="tx1"/>
                </a:solidFill>
              </a:rPr>
              <a:t> </a:t>
            </a:r>
            <a:r>
              <a:rPr lang="de-DE" sz="2400" b="0" dirty="0" err="1">
                <a:solidFill>
                  <a:schemeClr val="tx1"/>
                </a:solidFill>
              </a:rPr>
              <a:t>cuscius</a:t>
            </a:r>
            <a:r>
              <a:rPr lang="de-DE" sz="2400" b="0" dirty="0">
                <a:solidFill>
                  <a:schemeClr val="tx1"/>
                </a:solidFill>
              </a:rPr>
              <a:t> </a:t>
            </a:r>
            <a:r>
              <a:rPr lang="de-DE" sz="2400" b="0" dirty="0" err="1">
                <a:solidFill>
                  <a:schemeClr val="tx1"/>
                </a:solidFill>
              </a:rPr>
              <a:t>cienti</a:t>
            </a:r>
            <a:r>
              <a:rPr lang="de-DE" sz="2400" b="0" dirty="0">
                <a:solidFill>
                  <a:schemeClr val="tx1"/>
                </a:solidFill>
              </a:rPr>
              <a:t> </a:t>
            </a:r>
            <a:r>
              <a:rPr lang="de-DE" sz="2400" b="0" dirty="0" err="1">
                <a:solidFill>
                  <a:schemeClr val="tx1"/>
                </a:solidFill>
              </a:rPr>
              <a:t>conserum</a:t>
            </a:r>
            <a:r>
              <a:rPr lang="de-DE" sz="2400" b="0" dirty="0">
                <a:solidFill>
                  <a:schemeClr val="tx1"/>
                </a:solidFill>
              </a:rPr>
              <a:t> </a:t>
            </a:r>
            <a:r>
              <a:rPr lang="de-DE" sz="2400" b="0" dirty="0" err="1">
                <a:solidFill>
                  <a:schemeClr val="tx1"/>
                </a:solidFill>
              </a:rPr>
              <a:t>ate</a:t>
            </a:r>
            <a:r>
              <a:rPr lang="de-DE" sz="2400" b="0" dirty="0">
                <a:solidFill>
                  <a:schemeClr val="tx1"/>
                </a:solidFill>
              </a:rPr>
              <a:t> </a:t>
            </a:r>
            <a:r>
              <a:rPr lang="de-DE" sz="2400" b="0" dirty="0" err="1">
                <a:solidFill>
                  <a:schemeClr val="tx1"/>
                </a:solidFill>
              </a:rPr>
              <a:t>omnihit</a:t>
            </a:r>
            <a:r>
              <a:rPr lang="de-DE" sz="2400" b="0" dirty="0">
                <a:solidFill>
                  <a:schemeClr val="tx1"/>
                </a:solidFill>
              </a:rPr>
              <a:t>, </a:t>
            </a:r>
            <a:r>
              <a:rPr lang="de-DE" sz="2400" b="0" dirty="0" err="1">
                <a:solidFill>
                  <a:schemeClr val="tx1"/>
                </a:solidFill>
              </a:rPr>
              <a:t>coreperrum</a:t>
            </a:r>
            <a:r>
              <a:rPr lang="de-DE" sz="2400" b="0" dirty="0">
                <a:solidFill>
                  <a:schemeClr val="tx1"/>
                </a:solidFill>
              </a:rPr>
              <a:t> quos </a:t>
            </a:r>
            <a:r>
              <a:rPr lang="de-DE" sz="2400" b="0" dirty="0" err="1">
                <a:solidFill>
                  <a:schemeClr val="tx1"/>
                </a:solidFill>
              </a:rPr>
              <a:t>dolo</a:t>
            </a:r>
            <a:r>
              <a:rPr lang="de-DE" sz="2400" b="0" dirty="0">
                <a:solidFill>
                  <a:schemeClr val="tx1"/>
                </a:solidFill>
              </a:rPr>
              <a:t> </a:t>
            </a:r>
            <a:r>
              <a:rPr lang="de-DE" sz="2400" b="0" dirty="0" err="1">
                <a:solidFill>
                  <a:schemeClr val="tx1"/>
                </a:solidFill>
              </a:rPr>
              <a:t>om</a:t>
            </a:r>
            <a:r>
              <a:rPr lang="de-DE" sz="2400" b="0" dirty="0">
                <a:solidFill>
                  <a:schemeClr val="tx1"/>
                </a:solidFill>
              </a:rPr>
              <a:t> </a:t>
            </a:r>
            <a:r>
              <a:rPr lang="de-DE" sz="2400" b="0" dirty="0" err="1">
                <a:solidFill>
                  <a:schemeClr val="tx1"/>
                </a:solidFill>
              </a:rPr>
              <a:t>nisin</a:t>
            </a:r>
            <a:r>
              <a:rPr lang="de-DE" sz="2400" b="0" dirty="0">
                <a:solidFill>
                  <a:schemeClr val="tx1"/>
                </a:solidFill>
              </a:rPr>
              <a:t> et </a:t>
            </a:r>
            <a:r>
              <a:rPr lang="de-DE" sz="2400" b="0" dirty="0" err="1">
                <a:solidFill>
                  <a:schemeClr val="tx1"/>
                </a:solidFill>
              </a:rPr>
              <a:t>volum</a:t>
            </a:r>
            <a:r>
              <a:rPr lang="de-DE" sz="2400" b="0" dirty="0">
                <a:solidFill>
                  <a:schemeClr val="tx1"/>
                </a:solidFill>
              </a:rPr>
              <a:t> </a:t>
            </a:r>
            <a:r>
              <a:rPr lang="de-DE" sz="2400" b="0" dirty="0" err="1">
                <a:solidFill>
                  <a:schemeClr val="tx1"/>
                </a:solidFill>
              </a:rPr>
              <a:t>hilitiis</a:t>
            </a:r>
            <a:r>
              <a:rPr lang="de-DE" sz="2400" b="0" dirty="0">
                <a:solidFill>
                  <a:schemeClr val="tx1"/>
                </a:solidFill>
              </a:rPr>
              <a:t> </a:t>
            </a:r>
            <a:r>
              <a:rPr lang="de-DE" sz="2400" b="0" dirty="0" err="1">
                <a:solidFill>
                  <a:schemeClr val="tx1"/>
                </a:solidFill>
              </a:rPr>
              <a:t>delectum</a:t>
            </a:r>
            <a:r>
              <a:rPr lang="de-DE" sz="2400" b="0" dirty="0">
                <a:solidFill>
                  <a:schemeClr val="tx1"/>
                </a:solidFill>
              </a:rPr>
              <a:t>.</a:t>
            </a:r>
          </a:p>
        </p:txBody>
      </p:sp>
      <p:sp>
        <p:nvSpPr>
          <p:cNvPr id="8" name="Titel 1">
            <a:extLst>
              <a:ext uri="{FF2B5EF4-FFF2-40B4-BE49-F238E27FC236}">
                <a16:creationId xmlns:a16="http://schemas.microsoft.com/office/drawing/2014/main" id="{D99083E6-32F3-F06C-C57B-8A50F7B1F466}"/>
              </a:ext>
            </a:extLst>
          </p:cNvPr>
          <p:cNvSpPr txBox="1">
            <a:spLocks/>
          </p:cNvSpPr>
          <p:nvPr userDrawn="1"/>
        </p:nvSpPr>
        <p:spPr>
          <a:xfrm>
            <a:off x="2266950" y="10361558"/>
            <a:ext cx="7993063" cy="2453416"/>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0" marR="0" lvl="0" indent="0" algn="l" defTabSz="2588026" rtl="0" eaLnBrk="1" fontAlgn="auto" latinLnBrk="0" hangingPunct="1">
              <a:lnSpc>
                <a:spcPts val="4300"/>
              </a:lnSpc>
              <a:spcBef>
                <a:spcPts val="0"/>
              </a:spcBef>
              <a:spcAft>
                <a:spcPts val="600"/>
              </a:spcAft>
              <a:buClrTx/>
              <a:buSzTx/>
              <a:buFontTx/>
              <a:buNone/>
              <a:tabLst/>
              <a:defRPr/>
            </a:pPr>
            <a:r>
              <a:rPr kumimoji="0" lang="de-DE" sz="4800" b="0" i="0" u="none" strike="noStrike" kern="1200" cap="none" spc="0" normalizeH="0" baseline="0" noProof="0" dirty="0" err="1">
                <a:ln>
                  <a:noFill/>
                </a:ln>
                <a:solidFill>
                  <a:schemeClr val="tx2"/>
                </a:solidFill>
                <a:effectLst/>
                <a:uLnTx/>
                <a:uFillTx/>
                <a:latin typeface="Arial"/>
                <a:ea typeface="+mn-ea"/>
                <a:cs typeface="+mn-cs"/>
              </a:rPr>
              <a:t>Credent</a:t>
            </a:r>
            <a:r>
              <a:rPr kumimoji="0" lang="de-DE" sz="4800" b="0" i="0" u="none" strike="noStrike" kern="1200" cap="none" spc="0" normalizeH="0" baseline="0" noProof="0" dirty="0">
                <a:ln>
                  <a:noFill/>
                </a:ln>
                <a:solidFill>
                  <a:schemeClr val="tx2"/>
                </a:solidFill>
                <a:effectLst/>
                <a:uLnTx/>
                <a:uFillTx/>
                <a:latin typeface="Arial"/>
                <a:ea typeface="+mn-ea"/>
                <a:cs typeface="+mn-cs"/>
              </a:rPr>
              <a:t> omnes</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Cojones</a:t>
            </a:r>
            <a:r>
              <a:rPr lang="de-DE" sz="2400" b="0" dirty="0">
                <a:solidFill>
                  <a:schemeClr val="tx1"/>
                </a:solidFill>
              </a:rPr>
              <a:t> </a:t>
            </a:r>
            <a:r>
              <a:rPr lang="de-DE" sz="2400" b="0" dirty="0" err="1">
                <a:solidFill>
                  <a:schemeClr val="tx1"/>
                </a:solidFill>
              </a:rPr>
              <a:t>dolut</a:t>
            </a:r>
            <a:r>
              <a:rPr lang="de-DE" sz="2400" b="0" dirty="0">
                <a:solidFill>
                  <a:schemeClr val="tx1"/>
                </a:solidFill>
              </a:rPr>
              <a:t> la et </a:t>
            </a:r>
            <a:r>
              <a:rPr lang="de-DE" sz="2400" b="0" dirty="0" err="1">
                <a:solidFill>
                  <a:schemeClr val="tx1"/>
                </a:solidFill>
              </a:rPr>
              <a:t>optatem</a:t>
            </a:r>
            <a:r>
              <a:rPr lang="de-DE" sz="2400" b="0" dirty="0">
                <a:solidFill>
                  <a:schemeClr val="tx1"/>
                </a:solidFill>
              </a:rPr>
              <a:t> </a:t>
            </a:r>
            <a:r>
              <a:rPr lang="de-DE" sz="2400" b="0" dirty="0" err="1">
                <a:solidFill>
                  <a:schemeClr val="tx1"/>
                </a:solidFill>
              </a:rPr>
              <a:t>alis</a:t>
            </a:r>
            <a:r>
              <a:rPr lang="de-DE" sz="2400" b="0" dirty="0">
                <a:solidFill>
                  <a:schemeClr val="tx1"/>
                </a:solidFill>
              </a:rPr>
              <a:t> </a:t>
            </a:r>
            <a:r>
              <a:rPr lang="de-DE" sz="2400" b="0" dirty="0" err="1">
                <a:solidFill>
                  <a:schemeClr val="tx1"/>
                </a:solidFill>
              </a:rPr>
              <a:t>deri</a:t>
            </a:r>
            <a:r>
              <a:rPr lang="de-DE" sz="2400" b="0" dirty="0">
                <a:solidFill>
                  <a:schemeClr val="tx1"/>
                </a:solidFill>
              </a:rPr>
              <a:t> </a:t>
            </a:r>
            <a:r>
              <a:rPr lang="de-DE" sz="2400" b="0" dirty="0" err="1">
                <a:solidFill>
                  <a:schemeClr val="tx1"/>
                </a:solidFill>
              </a:rPr>
              <a:t>desequod</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experio</a:t>
            </a:r>
            <a:r>
              <a:rPr lang="de-DE" sz="2400" b="0" dirty="0">
                <a:solidFill>
                  <a:schemeClr val="tx1"/>
                </a:solidFill>
              </a:rPr>
              <a:t> </a:t>
            </a:r>
            <a:r>
              <a:rPr lang="de-DE" sz="2400" b="0" dirty="0" err="1">
                <a:solidFill>
                  <a:schemeClr val="tx1"/>
                </a:solidFill>
              </a:rPr>
              <a:t>necabo</a:t>
            </a:r>
            <a:r>
              <a:rPr lang="de-DE" sz="2400" b="0" dirty="0">
                <a:solidFill>
                  <a:schemeClr val="tx1"/>
                </a:solidFill>
              </a:rPr>
              <a:t>. </a:t>
            </a:r>
            <a:r>
              <a:rPr lang="de-DE" sz="2400" b="0" dirty="0" err="1">
                <a:solidFill>
                  <a:schemeClr val="tx1"/>
                </a:solidFill>
              </a:rPr>
              <a:t>Itaquere</a:t>
            </a:r>
            <a:r>
              <a:rPr lang="de-DE" sz="2400" b="0" dirty="0">
                <a:solidFill>
                  <a:schemeClr val="tx1"/>
                </a:solidFill>
              </a:rPr>
              <a:t> </a:t>
            </a:r>
            <a:r>
              <a:rPr lang="de-DE" sz="2400" b="0" dirty="0" err="1">
                <a:solidFill>
                  <a:schemeClr val="tx1"/>
                </a:solidFill>
              </a:rPr>
              <a:t>porrum</a:t>
            </a:r>
            <a:r>
              <a:rPr lang="de-DE" sz="2400" b="0" dirty="0">
                <a:solidFill>
                  <a:schemeClr val="tx1"/>
                </a:solidFill>
              </a:rPr>
              <a:t> </a:t>
            </a:r>
            <a:r>
              <a:rPr lang="de-DE" sz="2400" b="0" dirty="0" err="1">
                <a:solidFill>
                  <a:schemeClr val="tx1"/>
                </a:solidFill>
              </a:rPr>
              <a:t>duscid</a:t>
            </a:r>
            <a:r>
              <a:rPr lang="de-DE" sz="2400" b="0" dirty="0">
                <a:solidFill>
                  <a:schemeClr val="tx1"/>
                </a:solidFill>
              </a:rPr>
              <a:t> quam </a:t>
            </a:r>
            <a:r>
              <a:rPr lang="de-DE" sz="2400" b="0" dirty="0" err="1">
                <a:solidFill>
                  <a:schemeClr val="tx1"/>
                </a:solidFill>
              </a:rPr>
              <a:t>intur</a:t>
            </a:r>
            <a:r>
              <a:rPr lang="de-DE" sz="2400" b="0" dirty="0">
                <a:solidFill>
                  <a:schemeClr val="tx1"/>
                </a:solidFill>
              </a:rPr>
              <a:t> </a:t>
            </a:r>
            <a:r>
              <a:rPr lang="de-DE" sz="2400" b="0" dirty="0" err="1">
                <a:solidFill>
                  <a:schemeClr val="tx1"/>
                </a:solidFill>
              </a:rPr>
              <a:t>adit</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odis</a:t>
            </a:r>
            <a:r>
              <a:rPr lang="de-DE" sz="2400" b="0" dirty="0">
                <a:solidFill>
                  <a:schemeClr val="tx1"/>
                </a:solidFill>
              </a:rPr>
              <a:t> </a:t>
            </a:r>
            <a:r>
              <a:rPr lang="de-DE" sz="2400" b="0" dirty="0" err="1">
                <a:solidFill>
                  <a:schemeClr val="tx1"/>
                </a:solidFill>
              </a:rPr>
              <a:t>sitatem</a:t>
            </a:r>
            <a:r>
              <a:rPr lang="de-DE" sz="2400" b="0" dirty="0">
                <a:solidFill>
                  <a:schemeClr val="tx1"/>
                </a:solidFill>
              </a:rPr>
              <a:t> </a:t>
            </a:r>
            <a:r>
              <a:rPr lang="de-DE" sz="2400" b="0" dirty="0" err="1">
                <a:solidFill>
                  <a:schemeClr val="tx1"/>
                </a:solidFill>
              </a:rPr>
              <a:t>quamus</a:t>
            </a:r>
            <a:r>
              <a:rPr lang="de-DE" sz="2400" b="0" dirty="0">
                <a:solidFill>
                  <a:schemeClr val="tx1"/>
                </a:solidFill>
              </a:rPr>
              <a:t>, ius et </a:t>
            </a:r>
            <a:r>
              <a:rPr lang="de-DE" sz="2400" b="0" dirty="0" err="1">
                <a:solidFill>
                  <a:schemeClr val="tx1"/>
                </a:solidFill>
              </a:rPr>
              <a:t>ma</a:t>
            </a:r>
            <a:r>
              <a:rPr lang="de-DE" sz="2400" b="0" dirty="0">
                <a:solidFill>
                  <a:schemeClr val="tx1"/>
                </a:solidFill>
              </a:rPr>
              <a:t> </a:t>
            </a:r>
            <a:r>
              <a:rPr lang="de-DE" sz="2400" b="0" dirty="0" err="1">
                <a:solidFill>
                  <a:schemeClr val="tx1"/>
                </a:solidFill>
              </a:rPr>
              <a:t>dolum</a:t>
            </a:r>
            <a:r>
              <a:rPr lang="de-DE" sz="2400" b="0" dirty="0">
                <a:solidFill>
                  <a:schemeClr val="tx1"/>
                </a:solidFill>
              </a:rPr>
              <a:t> et </a:t>
            </a:r>
            <a:r>
              <a:rPr lang="de-DE" sz="2400" b="0" dirty="0" err="1">
                <a:solidFill>
                  <a:schemeClr val="tx1"/>
                </a:solidFill>
              </a:rPr>
              <a:t>hari</a:t>
            </a:r>
            <a:r>
              <a:rPr lang="de-DE" sz="2400" b="0" dirty="0">
                <a:solidFill>
                  <a:schemeClr val="tx1"/>
                </a:solidFill>
              </a:rPr>
              <a:t> </a:t>
            </a:r>
            <a:r>
              <a:rPr lang="de-DE" sz="2400" b="0" dirty="0" err="1">
                <a:solidFill>
                  <a:schemeClr val="tx1"/>
                </a:solidFill>
              </a:rPr>
              <a:t>omnima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ut</a:t>
            </a:r>
            <a:r>
              <a:rPr lang="de-DE" sz="2400" b="0" dirty="0">
                <a:solidFill>
                  <a:schemeClr val="tx1"/>
                </a:solidFill>
              </a:rPr>
              <a:t> </a:t>
            </a:r>
            <a:r>
              <a:rPr lang="de-DE" sz="2400" b="0" dirty="0" err="1">
                <a:solidFill>
                  <a:schemeClr val="tx1"/>
                </a:solidFill>
              </a:rPr>
              <a:t>eatur</a:t>
            </a:r>
            <a:r>
              <a:rPr lang="de-DE" sz="2400" b="0" dirty="0">
                <a:solidFill>
                  <a:schemeClr val="tx1"/>
                </a:solidFill>
              </a:rPr>
              <a:t>.</a:t>
            </a:r>
          </a:p>
        </p:txBody>
      </p:sp>
      <p:sp>
        <p:nvSpPr>
          <p:cNvPr id="9" name="Titel 1">
            <a:extLst>
              <a:ext uri="{FF2B5EF4-FFF2-40B4-BE49-F238E27FC236}">
                <a16:creationId xmlns:a16="http://schemas.microsoft.com/office/drawing/2014/main" id="{965856E0-769D-FF2E-BC00-37C9ABC16C4B}"/>
              </a:ext>
            </a:extLst>
          </p:cNvPr>
          <p:cNvSpPr txBox="1">
            <a:spLocks/>
          </p:cNvSpPr>
          <p:nvPr userDrawn="1"/>
        </p:nvSpPr>
        <p:spPr>
          <a:xfrm>
            <a:off x="2266950" y="13457902"/>
            <a:ext cx="7993063" cy="748883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0" marR="0" lvl="0" indent="0" algn="l" defTabSz="2588026" rtl="0" eaLnBrk="1" fontAlgn="auto" latinLnBrk="0" hangingPunct="1">
              <a:lnSpc>
                <a:spcPts val="4300"/>
              </a:lnSpc>
              <a:spcBef>
                <a:spcPts val="0"/>
              </a:spcBef>
              <a:spcAft>
                <a:spcPts val="600"/>
              </a:spcAft>
              <a:buClrTx/>
              <a:buSzTx/>
              <a:buFontTx/>
              <a:buNone/>
              <a:tabLst/>
              <a:defRPr/>
            </a:pPr>
            <a:r>
              <a:rPr kumimoji="0" lang="de-DE" sz="4800" b="0" i="0" u="none" strike="noStrike" kern="1200" cap="none" spc="0" normalizeH="0" baseline="0" noProof="0" dirty="0" err="1">
                <a:ln>
                  <a:noFill/>
                </a:ln>
                <a:solidFill>
                  <a:schemeClr val="tx2"/>
                </a:solidFill>
                <a:effectLst/>
                <a:uLnTx/>
                <a:uFillTx/>
                <a:latin typeface="Arial"/>
                <a:ea typeface="+mn-ea"/>
                <a:cs typeface="+mn-cs"/>
              </a:rPr>
              <a:t>Amplius</a:t>
            </a:r>
            <a:endParaRPr kumimoji="0" lang="de-DE" sz="4800" b="0" i="0" u="none" strike="noStrike" kern="1200" cap="none" spc="0" normalizeH="0" baseline="0" noProof="0" dirty="0">
              <a:ln>
                <a:noFill/>
              </a:ln>
              <a:solidFill>
                <a:schemeClr val="tx2"/>
              </a:solidFill>
              <a:effectLst/>
              <a:uLnTx/>
              <a:uFillTx/>
              <a:latin typeface="Arial"/>
              <a:ea typeface="+mn-ea"/>
              <a:cs typeface="+mn-cs"/>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Cojones</a:t>
            </a:r>
            <a:r>
              <a:rPr lang="de-DE" sz="2400" b="0" dirty="0">
                <a:solidFill>
                  <a:schemeClr val="tx1"/>
                </a:solidFill>
              </a:rPr>
              <a:t> </a:t>
            </a:r>
            <a:r>
              <a:rPr lang="de-DE" sz="2400" b="0" dirty="0" err="1">
                <a:solidFill>
                  <a:schemeClr val="tx1"/>
                </a:solidFill>
              </a:rPr>
              <a:t>dolut</a:t>
            </a:r>
            <a:r>
              <a:rPr lang="de-DE" sz="2400" b="0" dirty="0">
                <a:solidFill>
                  <a:schemeClr val="tx1"/>
                </a:solidFill>
              </a:rPr>
              <a:t> la et </a:t>
            </a:r>
            <a:r>
              <a:rPr lang="de-DE" sz="2400" b="0" dirty="0" err="1">
                <a:solidFill>
                  <a:schemeClr val="tx1"/>
                </a:solidFill>
              </a:rPr>
              <a:t>optatem</a:t>
            </a:r>
            <a:r>
              <a:rPr lang="de-DE" sz="2400" b="0" dirty="0">
                <a:solidFill>
                  <a:schemeClr val="tx1"/>
                </a:solidFill>
              </a:rPr>
              <a:t> </a:t>
            </a:r>
            <a:r>
              <a:rPr lang="de-DE" sz="2400" b="0" dirty="0" err="1">
                <a:solidFill>
                  <a:schemeClr val="tx1"/>
                </a:solidFill>
              </a:rPr>
              <a:t>alis</a:t>
            </a:r>
            <a:r>
              <a:rPr lang="de-DE" sz="2400" b="0" dirty="0">
                <a:solidFill>
                  <a:schemeClr val="tx1"/>
                </a:solidFill>
              </a:rPr>
              <a:t> </a:t>
            </a:r>
            <a:r>
              <a:rPr lang="de-DE" sz="2400" b="0" dirty="0" err="1">
                <a:solidFill>
                  <a:schemeClr val="tx1"/>
                </a:solidFill>
              </a:rPr>
              <a:t>deri</a:t>
            </a:r>
            <a:r>
              <a:rPr lang="de-DE" sz="2400" b="0" dirty="0">
                <a:solidFill>
                  <a:schemeClr val="tx1"/>
                </a:solidFill>
              </a:rPr>
              <a:t> </a:t>
            </a:r>
            <a:r>
              <a:rPr lang="de-DE" sz="2400" b="0" dirty="0" err="1">
                <a:solidFill>
                  <a:schemeClr val="tx1"/>
                </a:solidFill>
              </a:rPr>
              <a:t>desequod</a:t>
            </a:r>
            <a:r>
              <a:rPr lang="de-DE" sz="2400" b="0" dirty="0">
                <a:solidFill>
                  <a:schemeClr val="tx1"/>
                </a:solidFill>
              </a:rPr>
              <a:t> </a:t>
            </a:r>
            <a:r>
              <a:rPr lang="de-DE" sz="2400" b="0" dirty="0" err="1">
                <a:solidFill>
                  <a:schemeClr val="tx1"/>
                </a:solidFill>
              </a:rPr>
              <a:t>experio</a:t>
            </a:r>
            <a:r>
              <a:rPr lang="de-DE" sz="2400" b="0" dirty="0">
                <a:solidFill>
                  <a:schemeClr val="tx1"/>
                </a:solidFill>
              </a:rPr>
              <a:t> </a:t>
            </a:r>
            <a:r>
              <a:rPr lang="de-DE" sz="2400" b="0" dirty="0" err="1">
                <a:solidFill>
                  <a:schemeClr val="tx1"/>
                </a:solidFill>
              </a:rPr>
              <a:t>necabo</a:t>
            </a:r>
            <a:r>
              <a:rPr lang="de-DE" sz="2400" b="0" dirty="0">
                <a:solidFill>
                  <a:schemeClr val="tx1"/>
                </a:solidFill>
              </a:rPr>
              <a:t>. </a:t>
            </a:r>
            <a:r>
              <a:rPr lang="de-DE" sz="2400" b="0" dirty="0" err="1">
                <a:solidFill>
                  <a:schemeClr val="tx1"/>
                </a:solidFill>
              </a:rPr>
              <a:t>Itaquere</a:t>
            </a:r>
            <a:r>
              <a:rPr lang="de-DE" sz="2400" b="0" dirty="0">
                <a:solidFill>
                  <a:schemeClr val="tx1"/>
                </a:solidFill>
              </a:rPr>
              <a:t> </a:t>
            </a:r>
            <a:r>
              <a:rPr lang="de-DE" sz="2400" b="0" dirty="0" err="1">
                <a:solidFill>
                  <a:schemeClr val="tx1"/>
                </a:solidFill>
              </a:rPr>
              <a:t>porrum</a:t>
            </a:r>
            <a:r>
              <a:rPr lang="de-DE" sz="2400" b="0" dirty="0">
                <a:solidFill>
                  <a:schemeClr val="tx1"/>
                </a:solidFill>
              </a:rPr>
              <a:t> </a:t>
            </a:r>
            <a:r>
              <a:rPr lang="de-DE" sz="2400" b="0" dirty="0" err="1">
                <a:solidFill>
                  <a:schemeClr val="tx1"/>
                </a:solidFill>
              </a:rPr>
              <a:t>duscid</a:t>
            </a:r>
            <a:r>
              <a:rPr lang="de-DE" sz="2400" b="0" dirty="0">
                <a:solidFill>
                  <a:schemeClr val="tx1"/>
                </a:solidFill>
              </a:rPr>
              <a:t> quam </a:t>
            </a:r>
            <a:r>
              <a:rPr lang="de-DE" sz="2400" b="0" dirty="0" err="1">
                <a:solidFill>
                  <a:schemeClr val="tx1"/>
                </a:solidFill>
              </a:rPr>
              <a:t>intur</a:t>
            </a:r>
            <a:r>
              <a:rPr lang="de-DE" sz="2400" b="0" dirty="0">
                <a:solidFill>
                  <a:schemeClr val="tx1"/>
                </a:solidFill>
              </a:rPr>
              <a:t> </a:t>
            </a:r>
            <a:r>
              <a:rPr lang="de-DE" sz="2400" b="0" dirty="0" err="1">
                <a:solidFill>
                  <a:schemeClr val="tx1"/>
                </a:solidFill>
              </a:rPr>
              <a:t>adit</a:t>
            </a:r>
            <a:r>
              <a:rPr lang="de-DE" sz="2400" b="0" dirty="0">
                <a:solidFill>
                  <a:schemeClr val="tx1"/>
                </a:solidFill>
              </a:rPr>
              <a:t> </a:t>
            </a:r>
            <a:r>
              <a:rPr lang="de-DE" sz="2400" b="0" dirty="0" err="1">
                <a:solidFill>
                  <a:schemeClr val="tx1"/>
                </a:solidFill>
              </a:rPr>
              <a:t>odis</a:t>
            </a:r>
            <a:r>
              <a:rPr lang="de-DE" sz="2400" b="0" dirty="0">
                <a:solidFill>
                  <a:schemeClr val="tx1"/>
                </a:solidFill>
              </a:rPr>
              <a:t> </a:t>
            </a:r>
            <a:r>
              <a:rPr lang="de-DE" sz="2400" b="0" dirty="0" err="1">
                <a:solidFill>
                  <a:schemeClr val="tx1"/>
                </a:solidFill>
              </a:rPr>
              <a:t>sitatem</a:t>
            </a:r>
            <a:r>
              <a:rPr lang="de-DE" sz="2400" b="0" dirty="0">
                <a:solidFill>
                  <a:schemeClr val="tx1"/>
                </a:solidFill>
              </a:rPr>
              <a:t> </a:t>
            </a:r>
            <a:r>
              <a:rPr lang="de-DE" sz="2400" b="0" dirty="0" err="1">
                <a:solidFill>
                  <a:schemeClr val="tx1"/>
                </a:solidFill>
              </a:rPr>
              <a:t>quamus</a:t>
            </a:r>
            <a:r>
              <a:rPr lang="de-DE" sz="2400" b="0" dirty="0">
                <a:solidFill>
                  <a:schemeClr val="tx1"/>
                </a:solidFill>
              </a:rPr>
              <a:t>, ius et </a:t>
            </a:r>
            <a:r>
              <a:rPr lang="de-DE" sz="2400" b="0" dirty="0" err="1">
                <a:solidFill>
                  <a:schemeClr val="tx1"/>
                </a:solidFill>
              </a:rPr>
              <a:t>ma</a:t>
            </a:r>
            <a:r>
              <a:rPr lang="de-DE" sz="2400" b="0" dirty="0">
                <a:solidFill>
                  <a:schemeClr val="tx1"/>
                </a:solidFill>
              </a:rPr>
              <a:t> </a:t>
            </a:r>
            <a:r>
              <a:rPr lang="de-DE" sz="2400" b="0" dirty="0" err="1">
                <a:solidFill>
                  <a:schemeClr val="tx1"/>
                </a:solidFill>
              </a:rPr>
              <a:t>dolum</a:t>
            </a:r>
            <a:r>
              <a:rPr lang="de-DE" sz="2400" b="0" dirty="0">
                <a:solidFill>
                  <a:schemeClr val="tx1"/>
                </a:solidFill>
              </a:rPr>
              <a:t> et </a:t>
            </a:r>
            <a:r>
              <a:rPr lang="de-DE" sz="2400" b="0" dirty="0" err="1">
                <a:solidFill>
                  <a:schemeClr val="tx1"/>
                </a:solidFill>
              </a:rPr>
              <a:t>hari</a:t>
            </a:r>
            <a:r>
              <a:rPr lang="de-DE" sz="2400" b="0" dirty="0">
                <a:solidFill>
                  <a:schemeClr val="tx1"/>
                </a:solidFill>
              </a:rPr>
              <a:t> </a:t>
            </a:r>
            <a:r>
              <a:rPr lang="de-DE" sz="2400" b="0" dirty="0" err="1">
                <a:solidFill>
                  <a:schemeClr val="tx1"/>
                </a:solidFill>
              </a:rPr>
              <a:t>omnima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ut</a:t>
            </a:r>
            <a:r>
              <a:rPr lang="de-DE" sz="2400" b="0" dirty="0">
                <a:solidFill>
                  <a:schemeClr val="tx1"/>
                </a:solidFill>
              </a:rPr>
              <a:t> </a:t>
            </a:r>
            <a:r>
              <a:rPr lang="de-DE" sz="2400" b="0" dirty="0" err="1">
                <a:solidFill>
                  <a:schemeClr val="tx1"/>
                </a:solidFill>
              </a:rPr>
              <a:t>eatur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Lorem</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a:solidFill>
                  <a:schemeClr val="tx1"/>
                </a:solidFill>
              </a:rPr>
              <a:t>Ipsum</a:t>
            </a:r>
          </a:p>
          <a:p>
            <a:pPr marL="363538" indent="-363538">
              <a:lnSpc>
                <a:spcPts val="3400"/>
              </a:lnSpc>
              <a:buClr>
                <a:schemeClr val="accent1"/>
              </a:buClr>
              <a:buSzPct val="120000"/>
              <a:buFont typeface="Wingdings" panose="05000000000000000000" pitchFamily="2" charset="2"/>
              <a:buChar char="§"/>
            </a:pPr>
            <a:endParaRPr lang="de-DE" sz="2400" b="0" dirty="0">
              <a:solidFill>
                <a:schemeClr val="tx1"/>
              </a:solidFill>
            </a:endParaRPr>
          </a:p>
          <a:p>
            <a:pPr marL="0" indent="0">
              <a:lnSpc>
                <a:spcPts val="3400"/>
              </a:lnSpc>
              <a:buClr>
                <a:schemeClr val="accent1"/>
              </a:buClr>
              <a:buSzPct val="120000"/>
              <a:buFont typeface="Wingdings" panose="05000000000000000000" pitchFamily="2" charset="2"/>
              <a:buNone/>
            </a:pPr>
            <a:endParaRPr lang="de-DE" sz="2400" b="0" dirty="0">
              <a:solidFill>
                <a:schemeClr val="tx1"/>
              </a:solidFill>
            </a:endParaRPr>
          </a:p>
        </p:txBody>
      </p:sp>
      <p:graphicFrame>
        <p:nvGraphicFramePr>
          <p:cNvPr id="11" name="Diagramm 10">
            <a:extLst>
              <a:ext uri="{FF2B5EF4-FFF2-40B4-BE49-F238E27FC236}">
                <a16:creationId xmlns:a16="http://schemas.microsoft.com/office/drawing/2014/main" id="{E0700D40-D0A2-7A1B-43DC-4108E3C1098D}"/>
              </a:ext>
            </a:extLst>
          </p:cNvPr>
          <p:cNvGraphicFramePr/>
          <p:nvPr userDrawn="1">
            <p:extLst>
              <p:ext uri="{D42A27DB-BD31-4B8C-83A1-F6EECF244321}">
                <p14:modId xmlns:p14="http://schemas.microsoft.com/office/powerpoint/2010/main" val="1702031618"/>
              </p:ext>
            </p:extLst>
          </p:nvPr>
        </p:nvGraphicFramePr>
        <p:xfrm>
          <a:off x="11180411" y="14980592"/>
          <a:ext cx="2756016" cy="3374548"/>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el 1">
            <a:extLst>
              <a:ext uri="{FF2B5EF4-FFF2-40B4-BE49-F238E27FC236}">
                <a16:creationId xmlns:a16="http://schemas.microsoft.com/office/drawing/2014/main" id="{960E8D08-21EA-69C2-86B2-C7ECEFE74634}"/>
              </a:ext>
            </a:extLst>
          </p:cNvPr>
          <p:cNvSpPr txBox="1">
            <a:spLocks/>
          </p:cNvSpPr>
          <p:nvPr userDrawn="1"/>
        </p:nvSpPr>
        <p:spPr>
          <a:xfrm>
            <a:off x="10691813" y="7882677"/>
            <a:ext cx="7984374" cy="209107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3400"/>
              </a:lnSpc>
            </a:pPr>
            <a:r>
              <a:rPr lang="de-DE" sz="2400" b="0" dirty="0" err="1">
                <a:solidFill>
                  <a:schemeClr val="tx1"/>
                </a:solidFill>
              </a:rPr>
              <a:t>Volecae</a:t>
            </a:r>
            <a:r>
              <a:rPr lang="de-DE" sz="2400" b="0" dirty="0">
                <a:solidFill>
                  <a:schemeClr val="tx1"/>
                </a:solidFill>
              </a:rPr>
              <a:t> </a:t>
            </a:r>
            <a:r>
              <a:rPr lang="de-DE" sz="2400" b="0" dirty="0" err="1">
                <a:solidFill>
                  <a:schemeClr val="tx1"/>
                </a:solidFill>
              </a:rPr>
              <a:t>occae</a:t>
            </a:r>
            <a:r>
              <a:rPr lang="de-DE" sz="2400" b="0" dirty="0">
                <a:solidFill>
                  <a:schemeClr val="tx1"/>
                </a:solidFill>
              </a:rPr>
              <a:t> </a:t>
            </a:r>
            <a:r>
              <a:rPr lang="de-DE" sz="2400" b="0" dirty="0" err="1">
                <a:solidFill>
                  <a:schemeClr val="tx1"/>
                </a:solidFill>
              </a:rPr>
              <a:t>prate</a:t>
            </a:r>
            <a:r>
              <a:rPr lang="de-DE" sz="2400" b="0" dirty="0">
                <a:solidFill>
                  <a:schemeClr val="tx1"/>
                </a:solidFill>
              </a:rPr>
              <a:t> </a:t>
            </a:r>
            <a:r>
              <a:rPr lang="de-DE" sz="2400" b="0" dirty="0" err="1">
                <a:solidFill>
                  <a:schemeClr val="tx1"/>
                </a:solidFill>
              </a:rPr>
              <a:t>mque</a:t>
            </a:r>
            <a:r>
              <a:rPr lang="de-DE" sz="2400" b="0" dirty="0">
                <a:solidFill>
                  <a:schemeClr val="tx1"/>
                </a:solidFill>
              </a:rPr>
              <a:t> </a:t>
            </a:r>
            <a:r>
              <a:rPr lang="de-DE" sz="2400" b="0" dirty="0" err="1">
                <a:solidFill>
                  <a:schemeClr val="tx1"/>
                </a:solidFill>
              </a:rPr>
              <a:t>nate</a:t>
            </a:r>
            <a:r>
              <a:rPr lang="de-DE" sz="2400" b="0" dirty="0">
                <a:solidFill>
                  <a:schemeClr val="tx1"/>
                </a:solidFill>
              </a:rPr>
              <a:t> </a:t>
            </a:r>
            <a:r>
              <a:rPr lang="de-DE" sz="2400" b="0" dirty="0" err="1">
                <a:solidFill>
                  <a:schemeClr val="tx1"/>
                </a:solidFill>
              </a:rPr>
              <a:t>mpos</a:t>
            </a:r>
            <a:r>
              <a:rPr lang="de-DE" sz="2400" b="0" dirty="0">
                <a:solidFill>
                  <a:schemeClr val="tx1"/>
                </a:solidFill>
              </a:rPr>
              <a:t> </a:t>
            </a:r>
            <a:r>
              <a:rPr lang="de-DE" sz="2400" b="0" dirty="0" err="1">
                <a:solidFill>
                  <a:schemeClr val="tx1"/>
                </a:solidFill>
              </a:rPr>
              <a:t>rioreium</a:t>
            </a:r>
            <a:r>
              <a:rPr lang="de-DE" sz="2400" b="0" dirty="0">
                <a:solidFill>
                  <a:schemeClr val="tx1"/>
                </a:solidFill>
              </a:rPr>
              <a:t> </a:t>
            </a:r>
            <a:r>
              <a:rPr lang="de-DE" sz="2400" b="0" dirty="0" err="1">
                <a:solidFill>
                  <a:schemeClr val="tx1"/>
                </a:solidFill>
              </a:rPr>
              <a:t>elenist</a:t>
            </a:r>
            <a:r>
              <a:rPr lang="de-DE" sz="2400" b="0" dirty="0">
                <a:solidFill>
                  <a:schemeClr val="tx1"/>
                </a:solidFill>
              </a:rPr>
              <a:t> </a:t>
            </a:r>
            <a:r>
              <a:rPr lang="de-DE" sz="2400" b="0" dirty="0" err="1">
                <a:solidFill>
                  <a:schemeClr val="tx1"/>
                </a:solidFill>
              </a:rPr>
              <a:t>magnihi</a:t>
            </a:r>
            <a:r>
              <a:rPr lang="de-DE" sz="2400" b="0" dirty="0">
                <a:solidFill>
                  <a:schemeClr val="tx1"/>
                </a:solidFill>
              </a:rPr>
              <a:t> llabore </a:t>
            </a:r>
            <a:r>
              <a:rPr lang="de-DE" sz="2400" b="0" dirty="0" err="1">
                <a:solidFill>
                  <a:schemeClr val="tx1"/>
                </a:solidFill>
              </a:rPr>
              <a:t>ped</a:t>
            </a:r>
            <a:r>
              <a:rPr lang="de-DE" sz="2400" b="0" dirty="0">
                <a:solidFill>
                  <a:schemeClr val="tx1"/>
                </a:solidFill>
              </a:rPr>
              <a:t> </a:t>
            </a:r>
            <a:r>
              <a:rPr lang="de-DE" sz="2400" b="0" dirty="0" err="1">
                <a:solidFill>
                  <a:schemeClr val="tx1"/>
                </a:solidFill>
              </a:rPr>
              <a:t>iorunt</a:t>
            </a:r>
            <a:r>
              <a:rPr lang="de-DE" sz="2400" b="0" dirty="0">
                <a:solidFill>
                  <a:schemeClr val="tx1"/>
                </a:solidFill>
              </a:rPr>
              <a:t> </a:t>
            </a:r>
            <a:r>
              <a:rPr lang="de-DE" sz="2400" b="0" dirty="0" err="1">
                <a:solidFill>
                  <a:schemeClr val="tx1"/>
                </a:solidFill>
              </a:rPr>
              <a:t>endi</a:t>
            </a:r>
            <a:r>
              <a:rPr lang="de-DE" sz="2400" b="0" dirty="0">
                <a:solidFill>
                  <a:schemeClr val="tx1"/>
                </a:solidFill>
              </a:rPr>
              <a:t> </a:t>
            </a:r>
            <a:r>
              <a:rPr lang="de-DE" sz="2400" b="0" dirty="0" err="1">
                <a:solidFill>
                  <a:schemeClr val="tx1"/>
                </a:solidFill>
              </a:rPr>
              <a:t>occum</a:t>
            </a:r>
            <a:r>
              <a:rPr lang="de-DE" sz="2400" b="0" dirty="0">
                <a:solidFill>
                  <a:schemeClr val="tx1"/>
                </a:solidFill>
              </a:rPr>
              <a:t> </a:t>
            </a:r>
            <a:r>
              <a:rPr lang="de-DE" sz="2400" b="0" dirty="0" err="1">
                <a:solidFill>
                  <a:schemeClr val="tx1"/>
                </a:solidFill>
              </a:rPr>
              <a:t>fugiantest</a:t>
            </a:r>
            <a:r>
              <a:rPr lang="de-DE" sz="2400" b="0" dirty="0">
                <a:solidFill>
                  <a:schemeClr val="tx1"/>
                </a:solidFill>
              </a:rPr>
              <a:t> </a:t>
            </a:r>
            <a:r>
              <a:rPr lang="de-DE" sz="2400" b="0" dirty="0" err="1">
                <a:solidFill>
                  <a:schemeClr val="tx1"/>
                </a:solidFill>
              </a:rPr>
              <a:t>accuptat</a:t>
            </a:r>
            <a:r>
              <a:rPr lang="de-DE" sz="2400" b="0" dirty="0">
                <a:solidFill>
                  <a:schemeClr val="tx1"/>
                </a:solidFill>
              </a:rPr>
              <a:t> </a:t>
            </a:r>
            <a:r>
              <a:rPr lang="de-DE" sz="2400" b="0" dirty="0" err="1">
                <a:solidFill>
                  <a:schemeClr val="tx1"/>
                </a:solidFill>
              </a:rPr>
              <a:t>etus</a:t>
            </a:r>
            <a:r>
              <a:rPr lang="de-DE" sz="2400" b="0" dirty="0">
                <a:solidFill>
                  <a:schemeClr val="tx1"/>
                </a:solidFill>
              </a:rPr>
              <a:t> </a:t>
            </a:r>
            <a:r>
              <a:rPr lang="de-DE" sz="2400" b="0" dirty="0" err="1">
                <a:solidFill>
                  <a:schemeClr val="tx1"/>
                </a:solidFill>
              </a:rPr>
              <a:t>event</a:t>
            </a:r>
            <a:r>
              <a:rPr lang="de-DE" sz="2400" b="0" dirty="0">
                <a:solidFill>
                  <a:schemeClr val="tx1"/>
                </a:solidFill>
              </a:rPr>
              <a:t> </a:t>
            </a:r>
            <a:r>
              <a:rPr lang="de-DE" sz="2400" b="0" dirty="0" err="1">
                <a:solidFill>
                  <a:schemeClr val="tx1"/>
                </a:solidFill>
              </a:rPr>
              <a:t>eici</a:t>
            </a:r>
            <a:r>
              <a:rPr lang="de-DE" sz="2400" b="0" dirty="0">
                <a:solidFill>
                  <a:schemeClr val="tx1"/>
                </a:solidFill>
              </a:rPr>
              <a:t> </a:t>
            </a:r>
            <a:r>
              <a:rPr lang="de-DE" sz="2400" b="0" dirty="0" err="1">
                <a:solidFill>
                  <a:schemeClr val="tx1"/>
                </a:solidFill>
              </a:rPr>
              <a:t>cuscius</a:t>
            </a:r>
            <a:r>
              <a:rPr lang="de-DE" sz="2400" b="0" dirty="0">
                <a:solidFill>
                  <a:schemeClr val="tx1"/>
                </a:solidFill>
              </a:rPr>
              <a:t> </a:t>
            </a:r>
            <a:r>
              <a:rPr lang="de-DE" sz="2400" b="0" dirty="0" err="1">
                <a:solidFill>
                  <a:schemeClr val="tx1"/>
                </a:solidFill>
              </a:rPr>
              <a:t>cienti</a:t>
            </a:r>
            <a:r>
              <a:rPr lang="de-DE" sz="2400" b="0" dirty="0">
                <a:solidFill>
                  <a:schemeClr val="tx1"/>
                </a:solidFill>
              </a:rPr>
              <a:t> </a:t>
            </a:r>
            <a:r>
              <a:rPr lang="de-DE" sz="2400" b="0" dirty="0" err="1">
                <a:solidFill>
                  <a:schemeClr val="tx1"/>
                </a:solidFill>
              </a:rPr>
              <a:t>conserum</a:t>
            </a:r>
            <a:r>
              <a:rPr lang="de-DE" sz="2400" b="0" dirty="0">
                <a:solidFill>
                  <a:schemeClr val="tx1"/>
                </a:solidFill>
              </a:rPr>
              <a:t> </a:t>
            </a:r>
            <a:r>
              <a:rPr lang="de-DE" sz="2400" b="0" dirty="0" err="1">
                <a:solidFill>
                  <a:schemeClr val="tx1"/>
                </a:solidFill>
              </a:rPr>
              <a:t>ate</a:t>
            </a:r>
            <a:r>
              <a:rPr lang="de-DE" sz="2400" b="0" dirty="0">
                <a:solidFill>
                  <a:schemeClr val="tx1"/>
                </a:solidFill>
              </a:rPr>
              <a:t> </a:t>
            </a:r>
            <a:r>
              <a:rPr lang="de-DE" sz="2400" b="0" dirty="0" err="1">
                <a:solidFill>
                  <a:schemeClr val="tx1"/>
                </a:solidFill>
              </a:rPr>
              <a:t>omnihit</a:t>
            </a:r>
            <a:r>
              <a:rPr lang="de-DE" sz="2400" b="0" dirty="0">
                <a:solidFill>
                  <a:schemeClr val="tx1"/>
                </a:solidFill>
              </a:rPr>
              <a:t>, </a:t>
            </a:r>
            <a:r>
              <a:rPr lang="de-DE" sz="2400" b="0" dirty="0" err="1">
                <a:solidFill>
                  <a:schemeClr val="tx1"/>
                </a:solidFill>
              </a:rPr>
              <a:t>coreperrum</a:t>
            </a:r>
            <a:r>
              <a:rPr lang="de-DE" sz="2400" b="0" dirty="0">
                <a:solidFill>
                  <a:schemeClr val="tx1"/>
                </a:solidFill>
              </a:rPr>
              <a:t> quos </a:t>
            </a:r>
            <a:r>
              <a:rPr lang="de-DE" sz="2400" b="0" dirty="0" err="1">
                <a:solidFill>
                  <a:schemeClr val="tx1"/>
                </a:solidFill>
              </a:rPr>
              <a:t>dolo</a:t>
            </a:r>
            <a:r>
              <a:rPr lang="de-DE" sz="2400" b="0" dirty="0">
                <a:solidFill>
                  <a:schemeClr val="tx1"/>
                </a:solidFill>
              </a:rPr>
              <a:t> </a:t>
            </a:r>
            <a:r>
              <a:rPr lang="de-DE" sz="2400" b="0" dirty="0" err="1">
                <a:solidFill>
                  <a:schemeClr val="tx1"/>
                </a:solidFill>
              </a:rPr>
              <a:t>om</a:t>
            </a:r>
            <a:r>
              <a:rPr lang="de-DE" sz="2400" b="0" dirty="0">
                <a:solidFill>
                  <a:schemeClr val="tx1"/>
                </a:solidFill>
              </a:rPr>
              <a:t> </a:t>
            </a:r>
            <a:r>
              <a:rPr lang="de-DE" sz="2400" b="0" dirty="0" err="1">
                <a:solidFill>
                  <a:schemeClr val="tx1"/>
                </a:solidFill>
              </a:rPr>
              <a:t>nisin</a:t>
            </a:r>
            <a:r>
              <a:rPr lang="de-DE" sz="2400" b="0" dirty="0">
                <a:solidFill>
                  <a:schemeClr val="tx1"/>
                </a:solidFill>
              </a:rPr>
              <a:t> et </a:t>
            </a:r>
            <a:r>
              <a:rPr lang="de-DE" sz="2400" b="0" dirty="0" err="1">
                <a:solidFill>
                  <a:schemeClr val="tx1"/>
                </a:solidFill>
              </a:rPr>
              <a:t>volum</a:t>
            </a:r>
            <a:r>
              <a:rPr lang="de-DE" sz="2400" b="0" dirty="0">
                <a:solidFill>
                  <a:schemeClr val="tx1"/>
                </a:solidFill>
              </a:rPr>
              <a:t> </a:t>
            </a:r>
            <a:r>
              <a:rPr lang="de-DE" sz="2400" b="0" dirty="0" err="1">
                <a:solidFill>
                  <a:schemeClr val="tx1"/>
                </a:solidFill>
              </a:rPr>
              <a:t>hilitiis</a:t>
            </a:r>
            <a:r>
              <a:rPr lang="de-DE" sz="2400" b="0" dirty="0">
                <a:solidFill>
                  <a:schemeClr val="tx1"/>
                </a:solidFill>
              </a:rPr>
              <a:t> </a:t>
            </a:r>
            <a:r>
              <a:rPr lang="de-DE" sz="2400" b="0" dirty="0" err="1">
                <a:solidFill>
                  <a:schemeClr val="tx1"/>
                </a:solidFill>
              </a:rPr>
              <a:t>delectum</a:t>
            </a:r>
            <a:r>
              <a:rPr lang="de-DE" sz="2400" b="0" dirty="0">
                <a:solidFill>
                  <a:schemeClr val="tx1"/>
                </a:solidFill>
              </a:rPr>
              <a:t>.</a:t>
            </a:r>
          </a:p>
        </p:txBody>
      </p:sp>
      <p:sp>
        <p:nvSpPr>
          <p:cNvPr id="13" name="Titel 1">
            <a:extLst>
              <a:ext uri="{FF2B5EF4-FFF2-40B4-BE49-F238E27FC236}">
                <a16:creationId xmlns:a16="http://schemas.microsoft.com/office/drawing/2014/main" id="{95ADDD78-387C-D7FF-1431-D62E345185A4}"/>
              </a:ext>
            </a:extLst>
          </p:cNvPr>
          <p:cNvSpPr txBox="1">
            <a:spLocks/>
          </p:cNvSpPr>
          <p:nvPr userDrawn="1"/>
        </p:nvSpPr>
        <p:spPr>
          <a:xfrm>
            <a:off x="10691812" y="10985118"/>
            <a:ext cx="8747127" cy="2112496"/>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Cojones</a:t>
            </a:r>
            <a:r>
              <a:rPr lang="de-DE" sz="2400" b="0" dirty="0">
                <a:solidFill>
                  <a:schemeClr val="tx1"/>
                </a:solidFill>
              </a:rPr>
              <a:t> </a:t>
            </a:r>
            <a:r>
              <a:rPr lang="de-DE" sz="2400" b="0" dirty="0" err="1">
                <a:solidFill>
                  <a:schemeClr val="tx1"/>
                </a:solidFill>
              </a:rPr>
              <a:t>dolut</a:t>
            </a:r>
            <a:r>
              <a:rPr lang="de-DE" sz="2400" b="0" dirty="0">
                <a:solidFill>
                  <a:schemeClr val="tx1"/>
                </a:solidFill>
              </a:rPr>
              <a:t> la et </a:t>
            </a:r>
            <a:r>
              <a:rPr lang="de-DE" sz="2400" b="0" dirty="0" err="1">
                <a:solidFill>
                  <a:schemeClr val="tx1"/>
                </a:solidFill>
              </a:rPr>
              <a:t>optatem</a:t>
            </a:r>
            <a:r>
              <a:rPr lang="de-DE" sz="2400" b="0" dirty="0">
                <a:solidFill>
                  <a:schemeClr val="tx1"/>
                </a:solidFill>
              </a:rPr>
              <a:t> </a:t>
            </a:r>
            <a:r>
              <a:rPr lang="de-DE" sz="2400" b="0" dirty="0" err="1">
                <a:solidFill>
                  <a:schemeClr val="tx1"/>
                </a:solidFill>
              </a:rPr>
              <a:t>alis</a:t>
            </a:r>
            <a:r>
              <a:rPr lang="de-DE" sz="2400" b="0" dirty="0">
                <a:solidFill>
                  <a:schemeClr val="tx1"/>
                </a:solidFill>
              </a:rPr>
              <a:t> </a:t>
            </a:r>
            <a:r>
              <a:rPr lang="de-DE" sz="2400" b="0" dirty="0" err="1">
                <a:solidFill>
                  <a:schemeClr val="tx1"/>
                </a:solidFill>
              </a:rPr>
              <a:t>deri</a:t>
            </a:r>
            <a:r>
              <a:rPr lang="de-DE" sz="2400" b="0" dirty="0">
                <a:solidFill>
                  <a:schemeClr val="tx1"/>
                </a:solidFill>
              </a:rPr>
              <a:t> </a:t>
            </a:r>
            <a:r>
              <a:rPr lang="de-DE" sz="2400" b="0" dirty="0" err="1">
                <a:solidFill>
                  <a:schemeClr val="tx1"/>
                </a:solidFill>
              </a:rPr>
              <a:t>desequod</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experio</a:t>
            </a:r>
            <a:r>
              <a:rPr lang="de-DE" sz="2400" b="0" dirty="0">
                <a:solidFill>
                  <a:schemeClr val="tx1"/>
                </a:solidFill>
              </a:rPr>
              <a:t> </a:t>
            </a:r>
            <a:r>
              <a:rPr lang="de-DE" sz="2400" b="0" dirty="0" err="1">
                <a:solidFill>
                  <a:schemeClr val="tx1"/>
                </a:solidFill>
              </a:rPr>
              <a:t>necabo</a:t>
            </a:r>
            <a:r>
              <a:rPr lang="de-DE" sz="2400" b="0" dirty="0">
                <a:solidFill>
                  <a:schemeClr val="tx1"/>
                </a:solidFill>
              </a:rPr>
              <a:t>. </a:t>
            </a:r>
            <a:r>
              <a:rPr lang="de-DE" sz="2400" b="0" dirty="0" err="1">
                <a:solidFill>
                  <a:schemeClr val="tx1"/>
                </a:solidFill>
              </a:rPr>
              <a:t>Itaquere</a:t>
            </a:r>
            <a:r>
              <a:rPr lang="de-DE" sz="2400" b="0" dirty="0">
                <a:solidFill>
                  <a:schemeClr val="tx1"/>
                </a:solidFill>
              </a:rPr>
              <a:t> </a:t>
            </a:r>
            <a:r>
              <a:rPr lang="de-DE" sz="2400" b="0" dirty="0" err="1">
                <a:solidFill>
                  <a:schemeClr val="tx1"/>
                </a:solidFill>
              </a:rPr>
              <a:t>porrum</a:t>
            </a:r>
            <a:r>
              <a:rPr lang="de-DE" sz="2400" b="0" dirty="0">
                <a:solidFill>
                  <a:schemeClr val="tx1"/>
                </a:solidFill>
              </a:rPr>
              <a:t> </a:t>
            </a:r>
            <a:r>
              <a:rPr lang="de-DE" sz="2400" b="0" dirty="0" err="1">
                <a:solidFill>
                  <a:schemeClr val="tx1"/>
                </a:solidFill>
              </a:rPr>
              <a:t>duscid</a:t>
            </a:r>
            <a:r>
              <a:rPr lang="de-DE" sz="2400" b="0" dirty="0">
                <a:solidFill>
                  <a:schemeClr val="tx1"/>
                </a:solidFill>
              </a:rPr>
              <a:t> quam </a:t>
            </a:r>
            <a:r>
              <a:rPr lang="de-DE" sz="2400" b="0" dirty="0" err="1">
                <a:solidFill>
                  <a:schemeClr val="tx1"/>
                </a:solidFill>
              </a:rPr>
              <a:t>intur</a:t>
            </a:r>
            <a:r>
              <a:rPr lang="de-DE" sz="2400" b="0" dirty="0">
                <a:solidFill>
                  <a:schemeClr val="tx1"/>
                </a:solidFill>
              </a:rPr>
              <a:t> </a:t>
            </a:r>
            <a:r>
              <a:rPr lang="de-DE" sz="2400" b="0" dirty="0" err="1">
                <a:solidFill>
                  <a:schemeClr val="tx1"/>
                </a:solidFill>
              </a:rPr>
              <a:t>adit</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odis</a:t>
            </a:r>
            <a:r>
              <a:rPr lang="de-DE" sz="2400" b="0" dirty="0">
                <a:solidFill>
                  <a:schemeClr val="tx1"/>
                </a:solidFill>
              </a:rPr>
              <a:t> </a:t>
            </a:r>
            <a:r>
              <a:rPr lang="de-DE" sz="2400" b="0" dirty="0" err="1">
                <a:solidFill>
                  <a:schemeClr val="tx1"/>
                </a:solidFill>
              </a:rPr>
              <a:t>sitatem</a:t>
            </a:r>
            <a:r>
              <a:rPr lang="de-DE" sz="2400" b="0" dirty="0">
                <a:solidFill>
                  <a:schemeClr val="tx1"/>
                </a:solidFill>
              </a:rPr>
              <a:t> </a:t>
            </a:r>
            <a:r>
              <a:rPr lang="de-DE" sz="2400" b="0" dirty="0" err="1">
                <a:solidFill>
                  <a:schemeClr val="tx1"/>
                </a:solidFill>
              </a:rPr>
              <a:t>quamus</a:t>
            </a:r>
            <a:r>
              <a:rPr lang="de-DE" sz="2400" b="0" dirty="0">
                <a:solidFill>
                  <a:schemeClr val="tx1"/>
                </a:solidFill>
              </a:rPr>
              <a:t>, ius et </a:t>
            </a:r>
            <a:r>
              <a:rPr lang="de-DE" sz="2400" b="0" dirty="0" err="1">
                <a:solidFill>
                  <a:schemeClr val="tx1"/>
                </a:solidFill>
              </a:rPr>
              <a:t>ma</a:t>
            </a:r>
            <a:r>
              <a:rPr lang="de-DE" sz="2400" b="0" dirty="0">
                <a:solidFill>
                  <a:schemeClr val="tx1"/>
                </a:solidFill>
              </a:rPr>
              <a:t> </a:t>
            </a:r>
            <a:r>
              <a:rPr lang="de-DE" sz="2400" b="0" dirty="0" err="1">
                <a:solidFill>
                  <a:schemeClr val="tx1"/>
                </a:solidFill>
              </a:rPr>
              <a:t>dolum</a:t>
            </a:r>
            <a:r>
              <a:rPr lang="de-DE" sz="2400" b="0" dirty="0">
                <a:solidFill>
                  <a:schemeClr val="tx1"/>
                </a:solidFill>
              </a:rPr>
              <a:t> et </a:t>
            </a:r>
            <a:r>
              <a:rPr lang="de-DE" sz="2400" b="0" dirty="0" err="1">
                <a:solidFill>
                  <a:schemeClr val="tx1"/>
                </a:solidFill>
              </a:rPr>
              <a:t>hari</a:t>
            </a:r>
            <a:r>
              <a:rPr lang="de-DE" sz="2400" b="0" dirty="0">
                <a:solidFill>
                  <a:schemeClr val="tx1"/>
                </a:solidFill>
              </a:rPr>
              <a:t> </a:t>
            </a:r>
            <a:r>
              <a:rPr lang="de-DE" sz="2400" b="0" dirty="0" err="1">
                <a:solidFill>
                  <a:schemeClr val="tx1"/>
                </a:solidFill>
              </a:rPr>
              <a:t>omnima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ut</a:t>
            </a:r>
            <a:r>
              <a:rPr lang="de-DE" sz="2400" b="0" dirty="0">
                <a:solidFill>
                  <a:schemeClr val="tx1"/>
                </a:solidFill>
              </a:rPr>
              <a:t> </a:t>
            </a:r>
            <a:r>
              <a:rPr lang="de-DE" sz="2400" b="0" dirty="0" err="1">
                <a:solidFill>
                  <a:schemeClr val="tx1"/>
                </a:solidFill>
              </a:rPr>
              <a:t>eatur</a:t>
            </a:r>
            <a:r>
              <a:rPr lang="de-DE" sz="2400" b="0" dirty="0">
                <a:solidFill>
                  <a:schemeClr val="tx1"/>
                </a:solidFill>
              </a:rPr>
              <a:t>.</a:t>
            </a:r>
          </a:p>
        </p:txBody>
      </p:sp>
      <p:sp>
        <p:nvSpPr>
          <p:cNvPr id="14" name="Titel 1">
            <a:extLst>
              <a:ext uri="{FF2B5EF4-FFF2-40B4-BE49-F238E27FC236}">
                <a16:creationId xmlns:a16="http://schemas.microsoft.com/office/drawing/2014/main" id="{D2B4E550-6FF8-C690-1118-2F1B00682D8A}"/>
              </a:ext>
            </a:extLst>
          </p:cNvPr>
          <p:cNvSpPr txBox="1">
            <a:spLocks/>
          </p:cNvSpPr>
          <p:nvPr userDrawn="1"/>
        </p:nvSpPr>
        <p:spPr>
          <a:xfrm>
            <a:off x="11051852" y="14394006"/>
            <a:ext cx="8064824" cy="575271"/>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3400"/>
              </a:lnSpc>
            </a:pPr>
            <a:r>
              <a:rPr lang="de-DE" sz="2400" b="1" dirty="0">
                <a:solidFill>
                  <a:schemeClr val="tx1"/>
                </a:solidFill>
              </a:rPr>
              <a:t>Color </a:t>
            </a:r>
            <a:r>
              <a:rPr lang="de-DE" sz="2400" b="1" dirty="0" err="1">
                <a:solidFill>
                  <a:schemeClr val="tx1"/>
                </a:solidFill>
              </a:rPr>
              <a:t>Weights</a:t>
            </a:r>
            <a:endParaRPr lang="de-DE" sz="2400" b="1" dirty="0">
              <a:solidFill>
                <a:schemeClr val="tx1"/>
              </a:solidFill>
            </a:endParaRPr>
          </a:p>
        </p:txBody>
      </p:sp>
      <p:cxnSp>
        <p:nvCxnSpPr>
          <p:cNvPr id="15" name="Gerader Verbinder 14">
            <a:extLst>
              <a:ext uri="{FF2B5EF4-FFF2-40B4-BE49-F238E27FC236}">
                <a16:creationId xmlns:a16="http://schemas.microsoft.com/office/drawing/2014/main" id="{7434FAA9-8D9F-3580-A74B-6265B01DABDB}"/>
              </a:ext>
            </a:extLst>
          </p:cNvPr>
          <p:cNvCxnSpPr>
            <a:cxnSpLocks/>
          </p:cNvCxnSpPr>
          <p:nvPr userDrawn="1"/>
        </p:nvCxnSpPr>
        <p:spPr>
          <a:xfrm>
            <a:off x="10979150" y="14177982"/>
            <a:ext cx="8137526"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Gerader Verbinder 15">
            <a:extLst>
              <a:ext uri="{FF2B5EF4-FFF2-40B4-BE49-F238E27FC236}">
                <a16:creationId xmlns:a16="http://schemas.microsoft.com/office/drawing/2014/main" id="{73DD6F9A-1CF4-BDEF-A6E0-63C6371C1139}"/>
              </a:ext>
            </a:extLst>
          </p:cNvPr>
          <p:cNvCxnSpPr>
            <a:cxnSpLocks/>
          </p:cNvCxnSpPr>
          <p:nvPr userDrawn="1"/>
        </p:nvCxnSpPr>
        <p:spPr>
          <a:xfrm>
            <a:off x="10979150" y="19146534"/>
            <a:ext cx="8100871" cy="0"/>
          </a:xfrm>
          <a:prstGeom prst="line">
            <a:avLst/>
          </a:prstGeom>
          <a:ln w="254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itel 1">
            <a:extLst>
              <a:ext uri="{FF2B5EF4-FFF2-40B4-BE49-F238E27FC236}">
                <a16:creationId xmlns:a16="http://schemas.microsoft.com/office/drawing/2014/main" id="{C884212F-BF44-3ABD-ACC3-5941099D084D}"/>
              </a:ext>
            </a:extLst>
          </p:cNvPr>
          <p:cNvSpPr txBox="1">
            <a:spLocks/>
          </p:cNvSpPr>
          <p:nvPr userDrawn="1"/>
        </p:nvSpPr>
        <p:spPr>
          <a:xfrm>
            <a:off x="2233389" y="20010556"/>
            <a:ext cx="7993063" cy="677941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0" marR="0" lvl="0" indent="0" algn="l" defTabSz="2588026" rtl="0" eaLnBrk="1" fontAlgn="auto" latinLnBrk="0" hangingPunct="1">
              <a:lnSpc>
                <a:spcPts val="4300"/>
              </a:lnSpc>
              <a:spcBef>
                <a:spcPts val="0"/>
              </a:spcBef>
              <a:spcAft>
                <a:spcPts val="600"/>
              </a:spcAft>
              <a:buClrTx/>
              <a:buSzTx/>
              <a:buFontTx/>
              <a:buNone/>
              <a:tabLst/>
              <a:defRPr/>
            </a:pPr>
            <a:r>
              <a:rPr kumimoji="0" lang="de-DE" sz="4800" b="0" i="0" u="none" strike="noStrike" kern="1200" cap="none" spc="0" normalizeH="0" baseline="0" noProof="0" dirty="0" err="1">
                <a:ln>
                  <a:noFill/>
                </a:ln>
                <a:solidFill>
                  <a:schemeClr val="tx2"/>
                </a:solidFill>
                <a:effectLst/>
                <a:uLnTx/>
                <a:uFillTx/>
                <a:latin typeface="Arial"/>
                <a:ea typeface="+mn-ea"/>
                <a:cs typeface="+mn-cs"/>
              </a:rPr>
              <a:t>Amplius</a:t>
            </a:r>
            <a:endParaRPr kumimoji="0" lang="de-DE" sz="4800" b="0" i="0" u="none" strike="noStrike" kern="1200" cap="none" spc="0" normalizeH="0" baseline="0" noProof="0" dirty="0">
              <a:ln>
                <a:noFill/>
              </a:ln>
              <a:solidFill>
                <a:schemeClr val="tx2"/>
              </a:solidFill>
              <a:effectLst/>
              <a:uLnTx/>
              <a:uFillTx/>
              <a:latin typeface="Arial"/>
              <a:ea typeface="+mn-ea"/>
              <a:cs typeface="+mn-cs"/>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Cojones</a:t>
            </a:r>
            <a:r>
              <a:rPr lang="de-DE" sz="2400" b="0" dirty="0">
                <a:solidFill>
                  <a:schemeClr val="tx1"/>
                </a:solidFill>
              </a:rPr>
              <a:t> </a:t>
            </a:r>
            <a:r>
              <a:rPr lang="de-DE" sz="2400" b="0" dirty="0" err="1">
                <a:solidFill>
                  <a:schemeClr val="tx1"/>
                </a:solidFill>
              </a:rPr>
              <a:t>dolut</a:t>
            </a:r>
            <a:r>
              <a:rPr lang="de-DE" sz="2400" b="0" dirty="0">
                <a:solidFill>
                  <a:schemeClr val="tx1"/>
                </a:solidFill>
              </a:rPr>
              <a:t> la et </a:t>
            </a:r>
            <a:r>
              <a:rPr lang="de-DE" sz="2400" b="0" dirty="0" err="1">
                <a:solidFill>
                  <a:schemeClr val="tx1"/>
                </a:solidFill>
              </a:rPr>
              <a:t>optatem</a:t>
            </a:r>
            <a:r>
              <a:rPr lang="de-DE" sz="2400" b="0" dirty="0">
                <a:solidFill>
                  <a:schemeClr val="tx1"/>
                </a:solidFill>
              </a:rPr>
              <a:t> </a:t>
            </a:r>
            <a:r>
              <a:rPr lang="de-DE" sz="2400" b="0" dirty="0" err="1">
                <a:solidFill>
                  <a:schemeClr val="tx1"/>
                </a:solidFill>
              </a:rPr>
              <a:t>alis</a:t>
            </a:r>
            <a:r>
              <a:rPr lang="de-DE" sz="2400" b="0" dirty="0">
                <a:solidFill>
                  <a:schemeClr val="tx1"/>
                </a:solidFill>
              </a:rPr>
              <a:t> </a:t>
            </a:r>
            <a:r>
              <a:rPr lang="de-DE" sz="2400" b="0" dirty="0" err="1">
                <a:solidFill>
                  <a:schemeClr val="tx1"/>
                </a:solidFill>
              </a:rPr>
              <a:t>deri</a:t>
            </a:r>
            <a:r>
              <a:rPr lang="de-DE" sz="2400" b="0" dirty="0">
                <a:solidFill>
                  <a:schemeClr val="tx1"/>
                </a:solidFill>
              </a:rPr>
              <a:t> </a:t>
            </a:r>
            <a:r>
              <a:rPr lang="de-DE" sz="2400" b="0" dirty="0" err="1">
                <a:solidFill>
                  <a:schemeClr val="tx1"/>
                </a:solidFill>
              </a:rPr>
              <a:t>desequod</a:t>
            </a:r>
            <a:r>
              <a:rPr lang="de-DE" sz="2400" b="0" dirty="0">
                <a:solidFill>
                  <a:schemeClr val="tx1"/>
                </a:solidFill>
              </a:rPr>
              <a:t> </a:t>
            </a:r>
            <a:r>
              <a:rPr lang="de-DE" sz="2400" b="0" dirty="0" err="1">
                <a:solidFill>
                  <a:schemeClr val="tx1"/>
                </a:solidFill>
              </a:rPr>
              <a:t>experio</a:t>
            </a:r>
            <a:r>
              <a:rPr lang="de-DE" sz="2400" b="0" dirty="0">
                <a:solidFill>
                  <a:schemeClr val="tx1"/>
                </a:solidFill>
              </a:rPr>
              <a:t> </a:t>
            </a:r>
            <a:r>
              <a:rPr lang="de-DE" sz="2400" b="0" dirty="0" err="1">
                <a:solidFill>
                  <a:schemeClr val="tx1"/>
                </a:solidFill>
              </a:rPr>
              <a:t>necabo</a:t>
            </a:r>
            <a:r>
              <a:rPr lang="de-DE" sz="2400" b="0" dirty="0">
                <a:solidFill>
                  <a:schemeClr val="tx1"/>
                </a:solidFill>
              </a:rPr>
              <a:t>. </a:t>
            </a:r>
            <a:r>
              <a:rPr lang="de-DE" sz="2400" b="0" dirty="0" err="1">
                <a:solidFill>
                  <a:schemeClr val="tx1"/>
                </a:solidFill>
              </a:rPr>
              <a:t>Itaquere</a:t>
            </a:r>
            <a:r>
              <a:rPr lang="de-DE" sz="2400" b="0" dirty="0">
                <a:solidFill>
                  <a:schemeClr val="tx1"/>
                </a:solidFill>
              </a:rPr>
              <a:t> </a:t>
            </a:r>
            <a:r>
              <a:rPr lang="de-DE" sz="2400" b="0" dirty="0" err="1">
                <a:solidFill>
                  <a:schemeClr val="tx1"/>
                </a:solidFill>
              </a:rPr>
              <a:t>porrum</a:t>
            </a:r>
            <a:r>
              <a:rPr lang="de-DE" sz="2400" b="0" dirty="0">
                <a:solidFill>
                  <a:schemeClr val="tx1"/>
                </a:solidFill>
              </a:rPr>
              <a:t> </a:t>
            </a:r>
            <a:r>
              <a:rPr lang="de-DE" sz="2400" b="0" dirty="0" err="1">
                <a:solidFill>
                  <a:schemeClr val="tx1"/>
                </a:solidFill>
              </a:rPr>
              <a:t>duscid</a:t>
            </a:r>
            <a:r>
              <a:rPr lang="de-DE" sz="2400" b="0" dirty="0">
                <a:solidFill>
                  <a:schemeClr val="tx1"/>
                </a:solidFill>
              </a:rPr>
              <a:t> quam </a:t>
            </a:r>
            <a:r>
              <a:rPr lang="de-DE" sz="2400" b="0" dirty="0" err="1">
                <a:solidFill>
                  <a:schemeClr val="tx1"/>
                </a:solidFill>
              </a:rPr>
              <a:t>intur</a:t>
            </a:r>
            <a:r>
              <a:rPr lang="de-DE" sz="2400" b="0" dirty="0">
                <a:solidFill>
                  <a:schemeClr val="tx1"/>
                </a:solidFill>
              </a:rPr>
              <a:t> </a:t>
            </a:r>
            <a:r>
              <a:rPr lang="de-DE" sz="2400" b="0" dirty="0" err="1">
                <a:solidFill>
                  <a:schemeClr val="tx1"/>
                </a:solidFill>
              </a:rPr>
              <a:t>adit</a:t>
            </a:r>
            <a:r>
              <a:rPr lang="de-DE" sz="2400" b="0" dirty="0">
                <a:solidFill>
                  <a:schemeClr val="tx1"/>
                </a:solidFill>
              </a:rPr>
              <a:t> </a:t>
            </a:r>
            <a:r>
              <a:rPr lang="de-DE" sz="2400" b="0" dirty="0" err="1">
                <a:solidFill>
                  <a:schemeClr val="tx1"/>
                </a:solidFill>
              </a:rPr>
              <a:t>odis</a:t>
            </a:r>
            <a:r>
              <a:rPr lang="de-DE" sz="2400" b="0" dirty="0">
                <a:solidFill>
                  <a:schemeClr val="tx1"/>
                </a:solidFill>
              </a:rPr>
              <a:t> </a:t>
            </a:r>
            <a:r>
              <a:rPr lang="de-DE" sz="2400" b="0" dirty="0" err="1">
                <a:solidFill>
                  <a:schemeClr val="tx1"/>
                </a:solidFill>
              </a:rPr>
              <a:t>sitatem</a:t>
            </a:r>
            <a:r>
              <a:rPr lang="de-DE" sz="2400" b="0" dirty="0">
                <a:solidFill>
                  <a:schemeClr val="tx1"/>
                </a:solidFill>
              </a:rPr>
              <a:t> </a:t>
            </a:r>
            <a:r>
              <a:rPr lang="de-DE" sz="2400" b="0" dirty="0" err="1">
                <a:solidFill>
                  <a:schemeClr val="tx1"/>
                </a:solidFill>
              </a:rPr>
              <a:t>quamus</a:t>
            </a:r>
            <a:r>
              <a:rPr lang="de-DE" sz="2400" b="0" dirty="0">
                <a:solidFill>
                  <a:schemeClr val="tx1"/>
                </a:solidFill>
              </a:rPr>
              <a:t>, ius et </a:t>
            </a:r>
            <a:r>
              <a:rPr lang="de-DE" sz="2400" b="0" dirty="0" err="1">
                <a:solidFill>
                  <a:schemeClr val="tx1"/>
                </a:solidFill>
              </a:rPr>
              <a:t>ma</a:t>
            </a:r>
            <a:r>
              <a:rPr lang="de-DE" sz="2400" b="0" dirty="0">
                <a:solidFill>
                  <a:schemeClr val="tx1"/>
                </a:solidFill>
              </a:rPr>
              <a:t> </a:t>
            </a:r>
            <a:r>
              <a:rPr lang="de-DE" sz="2400" b="0" dirty="0" err="1">
                <a:solidFill>
                  <a:schemeClr val="tx1"/>
                </a:solidFill>
              </a:rPr>
              <a:t>dolum</a:t>
            </a:r>
            <a:r>
              <a:rPr lang="de-DE" sz="2400" b="0" dirty="0">
                <a:solidFill>
                  <a:schemeClr val="tx1"/>
                </a:solidFill>
              </a:rPr>
              <a:t> et </a:t>
            </a:r>
            <a:r>
              <a:rPr lang="de-DE" sz="2400" b="0" dirty="0" err="1">
                <a:solidFill>
                  <a:schemeClr val="tx1"/>
                </a:solidFill>
              </a:rPr>
              <a:t>hari</a:t>
            </a:r>
            <a:r>
              <a:rPr lang="de-DE" sz="2400" b="0" dirty="0">
                <a:solidFill>
                  <a:schemeClr val="tx1"/>
                </a:solidFill>
              </a:rPr>
              <a:t> </a:t>
            </a:r>
            <a:r>
              <a:rPr lang="de-DE" sz="2400" b="0" dirty="0" err="1">
                <a:solidFill>
                  <a:schemeClr val="tx1"/>
                </a:solidFill>
              </a:rPr>
              <a:t>omnima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ut</a:t>
            </a:r>
            <a:r>
              <a:rPr lang="de-DE" sz="2400" b="0" dirty="0">
                <a:solidFill>
                  <a:schemeClr val="tx1"/>
                </a:solidFill>
              </a:rPr>
              <a:t> </a:t>
            </a:r>
            <a:r>
              <a:rPr lang="de-DE" sz="2400" b="0" dirty="0" err="1">
                <a:solidFill>
                  <a:schemeClr val="tx1"/>
                </a:solidFill>
              </a:rPr>
              <a:t>eatur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Lorem</a:t>
            </a:r>
            <a:endParaRPr lang="de-DE" sz="2400" b="0" dirty="0">
              <a:solidFill>
                <a:schemeClr val="tx1"/>
              </a:solidFill>
            </a:endParaRP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a:p>
            <a:pPr marL="363538" indent="-363538">
              <a:lnSpc>
                <a:spcPts val="3400"/>
              </a:lnSpc>
              <a:buClr>
                <a:schemeClr val="accent1"/>
              </a:buClr>
              <a:buSzPct val="120000"/>
              <a:buFont typeface="Wingdings" panose="05000000000000000000" pitchFamily="2" charset="2"/>
              <a:buChar char="§"/>
            </a:pPr>
            <a:r>
              <a:rPr lang="de-DE" sz="2400" b="0" dirty="0" err="1">
                <a:solidFill>
                  <a:schemeClr val="tx1"/>
                </a:solidFill>
              </a:rPr>
              <a:t>Aius</a:t>
            </a:r>
            <a:r>
              <a:rPr lang="de-DE" sz="2400" b="0" dirty="0">
                <a:solidFill>
                  <a:schemeClr val="tx1"/>
                </a:solidFill>
              </a:rPr>
              <a:t> </a:t>
            </a:r>
            <a:r>
              <a:rPr lang="de-DE" sz="2400" b="0" dirty="0" err="1">
                <a:solidFill>
                  <a:schemeClr val="tx1"/>
                </a:solidFill>
              </a:rPr>
              <a:t>remqui</a:t>
            </a:r>
            <a:r>
              <a:rPr lang="de-DE" sz="2400" b="0" dirty="0">
                <a:solidFill>
                  <a:schemeClr val="tx1"/>
                </a:solidFill>
              </a:rPr>
              <a:t> cum </a:t>
            </a:r>
            <a:r>
              <a:rPr lang="de-DE" sz="2400" b="0" dirty="0" err="1">
                <a:solidFill>
                  <a:schemeClr val="tx1"/>
                </a:solidFill>
              </a:rPr>
              <a:t>eariandam</a:t>
            </a:r>
            <a:r>
              <a:rPr lang="de-DE" sz="2400" b="0" dirty="0">
                <a:solidFill>
                  <a:schemeClr val="tx1"/>
                </a:solidFill>
              </a:rPr>
              <a:t> </a:t>
            </a:r>
            <a:r>
              <a:rPr lang="de-DE" sz="2400" b="0" dirty="0" err="1">
                <a:solidFill>
                  <a:schemeClr val="tx1"/>
                </a:solidFill>
              </a:rPr>
              <a:t>landa</a:t>
            </a:r>
            <a:r>
              <a:rPr lang="de-DE" sz="2400" b="0" dirty="0">
                <a:solidFill>
                  <a:schemeClr val="tx1"/>
                </a:solidFill>
              </a:rPr>
              <a:t> </a:t>
            </a:r>
            <a:r>
              <a:rPr lang="de-DE" sz="2400" b="0" dirty="0" err="1">
                <a:solidFill>
                  <a:schemeClr val="tx1"/>
                </a:solidFill>
              </a:rPr>
              <a:t>volorepta</a:t>
            </a:r>
            <a:r>
              <a:rPr lang="de-DE" sz="2400" b="0" dirty="0">
                <a:solidFill>
                  <a:schemeClr val="tx1"/>
                </a:solidFill>
              </a:rPr>
              <a:t> </a:t>
            </a:r>
            <a:r>
              <a:rPr lang="de-DE" sz="2400" b="0" dirty="0" err="1">
                <a:solidFill>
                  <a:schemeClr val="tx1"/>
                </a:solidFill>
              </a:rPr>
              <a:t>con</a:t>
            </a:r>
            <a:r>
              <a:rPr lang="de-DE" sz="2400" b="0" dirty="0">
                <a:solidFill>
                  <a:schemeClr val="tx1"/>
                </a:solidFill>
              </a:rPr>
              <a:t> </a:t>
            </a:r>
            <a:r>
              <a:rPr lang="de-DE" sz="2400" b="0" dirty="0" err="1">
                <a:solidFill>
                  <a:schemeClr val="tx1"/>
                </a:solidFill>
              </a:rPr>
              <a:t>ped</a:t>
            </a:r>
            <a:r>
              <a:rPr lang="de-DE" sz="2400" b="0" dirty="0">
                <a:solidFill>
                  <a:schemeClr val="tx1"/>
                </a:solidFill>
              </a:rPr>
              <a:t> </a:t>
            </a:r>
            <a:r>
              <a:rPr lang="de-DE" sz="2400" b="0" dirty="0" err="1">
                <a:solidFill>
                  <a:schemeClr val="tx1"/>
                </a:solidFill>
              </a:rPr>
              <a:t>eos</a:t>
            </a:r>
            <a:r>
              <a:rPr lang="de-DE" sz="2400" b="0" dirty="0">
                <a:solidFill>
                  <a:schemeClr val="tx1"/>
                </a:solidFill>
              </a:rPr>
              <a:t> </a:t>
            </a:r>
            <a:r>
              <a:rPr lang="de-DE" sz="2400" b="0" dirty="0" err="1">
                <a:solidFill>
                  <a:schemeClr val="tx1"/>
                </a:solidFill>
              </a:rPr>
              <a:t>dolupta</a:t>
            </a:r>
            <a:r>
              <a:rPr lang="de-DE" sz="2400" b="0" dirty="0">
                <a:solidFill>
                  <a:schemeClr val="tx1"/>
                </a:solidFill>
              </a:rPr>
              <a:t> </a:t>
            </a:r>
            <a:r>
              <a:rPr lang="de-DE" sz="2400" b="0" dirty="0" err="1">
                <a:solidFill>
                  <a:schemeClr val="tx1"/>
                </a:solidFill>
              </a:rPr>
              <a:t>quo.diatium</a:t>
            </a:r>
            <a:r>
              <a:rPr lang="de-DE" sz="2400" b="0" dirty="0">
                <a:solidFill>
                  <a:schemeClr val="tx1"/>
                </a:solidFill>
              </a:rPr>
              <a:t> </a:t>
            </a:r>
            <a:r>
              <a:rPr lang="de-DE" sz="2400" b="0" dirty="0" err="1">
                <a:solidFill>
                  <a:schemeClr val="tx1"/>
                </a:solidFill>
              </a:rPr>
              <a:t>id</a:t>
            </a:r>
            <a:r>
              <a:rPr lang="de-DE" sz="2400" b="0" dirty="0">
                <a:solidFill>
                  <a:schemeClr val="tx1"/>
                </a:solidFill>
              </a:rPr>
              <a:t> </a:t>
            </a:r>
            <a:r>
              <a:rPr lang="de-DE" sz="2400" b="0" dirty="0" err="1">
                <a:solidFill>
                  <a:schemeClr val="tx1"/>
                </a:solidFill>
              </a:rPr>
              <a:t>etur</a:t>
            </a:r>
            <a:r>
              <a:rPr lang="de-DE" sz="2400" b="0" dirty="0">
                <a:solidFill>
                  <a:schemeClr val="tx1"/>
                </a:solidFill>
              </a:rPr>
              <a:t> </a:t>
            </a:r>
            <a:r>
              <a:rPr lang="de-DE" sz="2400" b="0" dirty="0" err="1">
                <a:solidFill>
                  <a:schemeClr val="tx1"/>
                </a:solidFill>
              </a:rPr>
              <a:t>moluptur</a:t>
            </a:r>
            <a:r>
              <a:rPr lang="de-DE" sz="2400" b="0" dirty="0">
                <a:solidFill>
                  <a:schemeClr val="tx1"/>
                </a:solidFill>
              </a:rPr>
              <a:t>?</a:t>
            </a:r>
          </a:p>
        </p:txBody>
      </p:sp>
      <p:sp>
        <p:nvSpPr>
          <p:cNvPr id="19" name="Titel 1">
            <a:extLst>
              <a:ext uri="{FF2B5EF4-FFF2-40B4-BE49-F238E27FC236}">
                <a16:creationId xmlns:a16="http://schemas.microsoft.com/office/drawing/2014/main" id="{46FC7F99-F82E-D9EB-49C1-4A6C248A3DE2}"/>
              </a:ext>
            </a:extLst>
          </p:cNvPr>
          <p:cNvSpPr txBox="1">
            <a:spLocks/>
          </p:cNvSpPr>
          <p:nvPr userDrawn="1"/>
        </p:nvSpPr>
        <p:spPr>
          <a:xfrm>
            <a:off x="11015197" y="25864676"/>
            <a:ext cx="7984374" cy="100811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2100"/>
              </a:lnSpc>
            </a:pPr>
            <a:r>
              <a:rPr lang="de-DE" sz="1800" b="0" dirty="0" err="1">
                <a:solidFill>
                  <a:schemeClr val="tx1"/>
                </a:solidFill>
              </a:rPr>
              <a:t>Volecae</a:t>
            </a:r>
            <a:r>
              <a:rPr lang="de-DE" sz="1800" b="0" dirty="0">
                <a:solidFill>
                  <a:schemeClr val="tx1"/>
                </a:solidFill>
              </a:rPr>
              <a:t> </a:t>
            </a:r>
            <a:r>
              <a:rPr lang="de-DE" sz="1800" b="0" dirty="0" err="1">
                <a:solidFill>
                  <a:schemeClr val="tx1"/>
                </a:solidFill>
              </a:rPr>
              <a:t>occae</a:t>
            </a:r>
            <a:r>
              <a:rPr lang="de-DE" sz="1800" b="0" dirty="0">
                <a:solidFill>
                  <a:schemeClr val="tx1"/>
                </a:solidFill>
              </a:rPr>
              <a:t> </a:t>
            </a:r>
            <a:r>
              <a:rPr lang="de-DE" sz="1800" b="0" dirty="0" err="1">
                <a:solidFill>
                  <a:schemeClr val="tx1"/>
                </a:solidFill>
              </a:rPr>
              <a:t>prate</a:t>
            </a:r>
            <a:r>
              <a:rPr lang="de-DE" sz="1800" b="0" dirty="0">
                <a:solidFill>
                  <a:schemeClr val="tx1"/>
                </a:solidFill>
              </a:rPr>
              <a:t> </a:t>
            </a:r>
            <a:r>
              <a:rPr lang="de-DE" sz="1800" b="0" dirty="0" err="1">
                <a:solidFill>
                  <a:schemeClr val="tx1"/>
                </a:solidFill>
              </a:rPr>
              <a:t>mque</a:t>
            </a:r>
            <a:r>
              <a:rPr lang="de-DE" sz="1800" b="0" dirty="0">
                <a:solidFill>
                  <a:schemeClr val="tx1"/>
                </a:solidFill>
              </a:rPr>
              <a:t> </a:t>
            </a:r>
            <a:r>
              <a:rPr lang="de-DE" sz="1800" b="0" dirty="0" err="1">
                <a:solidFill>
                  <a:schemeClr val="tx1"/>
                </a:solidFill>
              </a:rPr>
              <a:t>nate</a:t>
            </a:r>
            <a:r>
              <a:rPr lang="de-DE" sz="1800" b="0" dirty="0">
                <a:solidFill>
                  <a:schemeClr val="tx1"/>
                </a:solidFill>
              </a:rPr>
              <a:t> </a:t>
            </a:r>
            <a:r>
              <a:rPr lang="de-DE" sz="1800" b="0" dirty="0" err="1">
                <a:solidFill>
                  <a:schemeClr val="tx1"/>
                </a:solidFill>
              </a:rPr>
              <a:t>mpos</a:t>
            </a:r>
            <a:r>
              <a:rPr lang="de-DE" sz="1800" b="0" dirty="0">
                <a:solidFill>
                  <a:schemeClr val="tx1"/>
                </a:solidFill>
              </a:rPr>
              <a:t> </a:t>
            </a:r>
            <a:r>
              <a:rPr lang="de-DE" sz="1800" b="0" dirty="0" err="1">
                <a:solidFill>
                  <a:schemeClr val="tx1"/>
                </a:solidFill>
              </a:rPr>
              <a:t>rioreium</a:t>
            </a:r>
            <a:r>
              <a:rPr lang="de-DE" sz="1800" b="0" dirty="0">
                <a:solidFill>
                  <a:schemeClr val="tx1"/>
                </a:solidFill>
              </a:rPr>
              <a:t> </a:t>
            </a:r>
            <a:r>
              <a:rPr lang="de-DE" sz="1800" b="0" dirty="0" err="1">
                <a:solidFill>
                  <a:schemeClr val="tx1"/>
                </a:solidFill>
              </a:rPr>
              <a:t>elenist</a:t>
            </a:r>
            <a:r>
              <a:rPr lang="de-DE" sz="1800" b="0" dirty="0">
                <a:solidFill>
                  <a:schemeClr val="tx1"/>
                </a:solidFill>
              </a:rPr>
              <a:t> </a:t>
            </a:r>
            <a:r>
              <a:rPr lang="de-DE" sz="1800" b="0" dirty="0" err="1">
                <a:solidFill>
                  <a:schemeClr val="tx1"/>
                </a:solidFill>
              </a:rPr>
              <a:t>magnihi</a:t>
            </a:r>
            <a:r>
              <a:rPr lang="de-DE" sz="1800" b="0" dirty="0">
                <a:solidFill>
                  <a:schemeClr val="tx1"/>
                </a:solidFill>
              </a:rPr>
              <a:t> llabore </a:t>
            </a:r>
            <a:r>
              <a:rPr lang="de-DE" sz="1800" b="0" dirty="0" err="1">
                <a:solidFill>
                  <a:schemeClr val="tx1"/>
                </a:solidFill>
              </a:rPr>
              <a:t>ped</a:t>
            </a:r>
            <a:r>
              <a:rPr lang="de-DE" sz="1800" b="0" dirty="0">
                <a:solidFill>
                  <a:schemeClr val="tx1"/>
                </a:solidFill>
              </a:rPr>
              <a:t> </a:t>
            </a:r>
            <a:r>
              <a:rPr lang="de-DE" sz="1800" b="0" dirty="0" err="1">
                <a:solidFill>
                  <a:schemeClr val="tx1"/>
                </a:solidFill>
              </a:rPr>
              <a:t>iorunt</a:t>
            </a:r>
            <a:r>
              <a:rPr lang="de-DE" sz="1800" b="0" dirty="0">
                <a:solidFill>
                  <a:schemeClr val="tx1"/>
                </a:solidFill>
              </a:rPr>
              <a:t> </a:t>
            </a:r>
            <a:r>
              <a:rPr lang="de-DE" sz="1800" b="0" dirty="0" err="1">
                <a:solidFill>
                  <a:schemeClr val="tx1"/>
                </a:solidFill>
              </a:rPr>
              <a:t>endi</a:t>
            </a:r>
            <a:r>
              <a:rPr lang="de-DE" sz="1800" b="0" dirty="0">
                <a:solidFill>
                  <a:schemeClr val="tx1"/>
                </a:solidFill>
              </a:rPr>
              <a:t> </a:t>
            </a:r>
            <a:r>
              <a:rPr lang="de-DE" sz="1800" b="0" dirty="0" err="1">
                <a:solidFill>
                  <a:schemeClr val="tx1"/>
                </a:solidFill>
              </a:rPr>
              <a:t>occum</a:t>
            </a:r>
            <a:r>
              <a:rPr lang="de-DE" sz="1800" b="0" dirty="0">
                <a:solidFill>
                  <a:schemeClr val="tx1"/>
                </a:solidFill>
              </a:rPr>
              <a:t> </a:t>
            </a:r>
            <a:r>
              <a:rPr lang="de-DE" sz="1800" b="0" dirty="0" err="1">
                <a:solidFill>
                  <a:schemeClr val="tx1"/>
                </a:solidFill>
              </a:rPr>
              <a:t>fugiantest</a:t>
            </a:r>
            <a:r>
              <a:rPr lang="de-DE" sz="1800" b="0" dirty="0">
                <a:solidFill>
                  <a:schemeClr val="tx1"/>
                </a:solidFill>
              </a:rPr>
              <a:t> </a:t>
            </a:r>
            <a:r>
              <a:rPr lang="de-DE" sz="1800" b="0" dirty="0" err="1">
                <a:solidFill>
                  <a:schemeClr val="tx1"/>
                </a:solidFill>
              </a:rPr>
              <a:t>accuptat</a:t>
            </a:r>
            <a:r>
              <a:rPr lang="de-DE" sz="1800" b="0" dirty="0">
                <a:solidFill>
                  <a:schemeClr val="tx1"/>
                </a:solidFill>
              </a:rPr>
              <a:t> </a:t>
            </a:r>
            <a:r>
              <a:rPr lang="de-DE" sz="1800" b="0" dirty="0" err="1">
                <a:solidFill>
                  <a:schemeClr val="tx1"/>
                </a:solidFill>
              </a:rPr>
              <a:t>etus</a:t>
            </a:r>
            <a:r>
              <a:rPr lang="de-DE" sz="1800" b="0" dirty="0">
                <a:solidFill>
                  <a:schemeClr val="tx1"/>
                </a:solidFill>
              </a:rPr>
              <a:t> </a:t>
            </a:r>
            <a:r>
              <a:rPr lang="de-DE" sz="1800" b="0" dirty="0" err="1">
                <a:solidFill>
                  <a:schemeClr val="tx1"/>
                </a:solidFill>
              </a:rPr>
              <a:t>event</a:t>
            </a:r>
            <a:r>
              <a:rPr lang="de-DE" sz="1800" b="0" dirty="0">
                <a:solidFill>
                  <a:schemeClr val="tx1"/>
                </a:solidFill>
              </a:rPr>
              <a:t> </a:t>
            </a:r>
            <a:r>
              <a:rPr lang="de-DE" sz="1800" b="0" dirty="0" err="1">
                <a:solidFill>
                  <a:schemeClr val="tx1"/>
                </a:solidFill>
              </a:rPr>
              <a:t>eici</a:t>
            </a:r>
            <a:r>
              <a:rPr lang="de-DE" sz="1800" b="0" dirty="0">
                <a:solidFill>
                  <a:schemeClr val="tx1"/>
                </a:solidFill>
              </a:rPr>
              <a:t> </a:t>
            </a:r>
            <a:r>
              <a:rPr lang="de-DE" sz="1800" b="0" dirty="0" err="1">
                <a:solidFill>
                  <a:schemeClr val="tx1"/>
                </a:solidFill>
              </a:rPr>
              <a:t>cuscius</a:t>
            </a:r>
            <a:r>
              <a:rPr lang="de-DE" sz="1800" b="0" dirty="0">
                <a:solidFill>
                  <a:schemeClr val="tx1"/>
                </a:solidFill>
              </a:rPr>
              <a:t> </a:t>
            </a:r>
            <a:r>
              <a:rPr lang="de-DE" sz="1800" b="0" dirty="0" err="1">
                <a:solidFill>
                  <a:schemeClr val="tx1"/>
                </a:solidFill>
              </a:rPr>
              <a:t>cienti</a:t>
            </a:r>
            <a:r>
              <a:rPr lang="de-DE" sz="1800" b="0" dirty="0">
                <a:solidFill>
                  <a:schemeClr val="tx1"/>
                </a:solidFill>
              </a:rPr>
              <a:t> </a:t>
            </a:r>
            <a:r>
              <a:rPr lang="de-DE" sz="1800" b="0" dirty="0" err="1">
                <a:solidFill>
                  <a:schemeClr val="tx1"/>
                </a:solidFill>
              </a:rPr>
              <a:t>conserum</a:t>
            </a:r>
            <a:r>
              <a:rPr lang="de-DE" sz="1800" b="0" dirty="0">
                <a:solidFill>
                  <a:schemeClr val="tx1"/>
                </a:solidFill>
              </a:rPr>
              <a:t>.</a:t>
            </a:r>
          </a:p>
        </p:txBody>
      </p:sp>
      <p:sp>
        <p:nvSpPr>
          <p:cNvPr id="20" name="Rechteck 19">
            <a:extLst>
              <a:ext uri="{FF2B5EF4-FFF2-40B4-BE49-F238E27FC236}">
                <a16:creationId xmlns:a16="http://schemas.microsoft.com/office/drawing/2014/main" id="{0C87D5B6-BD69-B9AB-09FB-66A8D27145E6}"/>
              </a:ext>
            </a:extLst>
          </p:cNvPr>
          <p:cNvSpPr/>
          <p:nvPr userDrawn="1"/>
        </p:nvSpPr>
        <p:spPr>
          <a:xfrm>
            <a:off x="10979150" y="20754230"/>
            <a:ext cx="8137525" cy="4842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lgn="l">
              <a:spcAft>
                <a:spcPts val="400"/>
              </a:spcAft>
              <a:buSzPct val="100000"/>
              <a:buFont typeface="Wingdings" panose="05000000000000000000" pitchFamily="2" charset="2"/>
              <a:buChar char="§"/>
            </a:pPr>
            <a:endParaRPr lang="de-DE" dirty="0" err="1"/>
          </a:p>
        </p:txBody>
      </p:sp>
      <p:pic>
        <p:nvPicPr>
          <p:cNvPr id="21" name="Grafik 20">
            <a:extLst>
              <a:ext uri="{FF2B5EF4-FFF2-40B4-BE49-F238E27FC236}">
                <a16:creationId xmlns:a16="http://schemas.microsoft.com/office/drawing/2014/main" id="{EE51F3AB-6A0A-E39E-4AEA-3E225B91F5B7}"/>
              </a:ext>
            </a:extLst>
          </p:cNvPr>
          <p:cNvPicPr>
            <a:picLocks noChangeAspect="1"/>
          </p:cNvPicPr>
          <p:nvPr userDrawn="1"/>
        </p:nvPicPr>
        <p:blipFill>
          <a:blip r:embed="rId3"/>
          <a:stretch>
            <a:fillRect/>
          </a:stretch>
        </p:blipFill>
        <p:spPr>
          <a:xfrm>
            <a:off x="13822632" y="22422102"/>
            <a:ext cx="2523263" cy="1506426"/>
          </a:xfrm>
          <a:prstGeom prst="rect">
            <a:avLst/>
          </a:prstGeom>
        </p:spPr>
      </p:pic>
      <p:pic>
        <p:nvPicPr>
          <p:cNvPr id="22" name="Grafik 21">
            <a:extLst>
              <a:ext uri="{FF2B5EF4-FFF2-40B4-BE49-F238E27FC236}">
                <a16:creationId xmlns:a16="http://schemas.microsoft.com/office/drawing/2014/main" id="{21159F3C-61AA-4C5A-0CEC-B377AA8447B9}"/>
              </a:ext>
            </a:extLst>
          </p:cNvPr>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17532572" y="952030"/>
            <a:ext cx="2916000" cy="2919076"/>
          </a:xfrm>
          <a:prstGeom prst="rect">
            <a:avLst/>
          </a:prstGeom>
        </p:spPr>
      </p:pic>
      <p:sp>
        <p:nvSpPr>
          <p:cNvPr id="23" name="Titel 1">
            <a:extLst>
              <a:ext uri="{FF2B5EF4-FFF2-40B4-BE49-F238E27FC236}">
                <a16:creationId xmlns:a16="http://schemas.microsoft.com/office/drawing/2014/main" id="{6365E7E8-6A9B-B9E9-9E51-FBF74914EAE6}"/>
              </a:ext>
            </a:extLst>
          </p:cNvPr>
          <p:cNvSpPr txBox="1">
            <a:spLocks/>
          </p:cNvSpPr>
          <p:nvPr userDrawn="1"/>
        </p:nvSpPr>
        <p:spPr>
          <a:xfrm>
            <a:off x="11301414" y="29283670"/>
            <a:ext cx="8137524" cy="44075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gn="r">
              <a:lnSpc>
                <a:spcPts val="2100"/>
              </a:lnSpc>
            </a:pPr>
            <a:r>
              <a:rPr lang="en-US" sz="1600" b="0" dirty="0">
                <a:solidFill>
                  <a:schemeClr val="tx1"/>
                </a:solidFill>
              </a:rPr>
              <a:t>Name of contact | KWS SAAT SE &amp; Co. </a:t>
            </a:r>
            <a:r>
              <a:rPr lang="en-US" sz="1600" b="0" dirty="0" err="1">
                <a:solidFill>
                  <a:schemeClr val="tx1"/>
                </a:solidFill>
              </a:rPr>
              <a:t>KGaA</a:t>
            </a:r>
            <a:r>
              <a:rPr lang="en-US" sz="1600" b="0" dirty="0">
                <a:solidFill>
                  <a:schemeClr val="tx1"/>
                </a:solidFill>
              </a:rPr>
              <a:t> | City 12345 | nameofcontact@kws.com</a:t>
            </a:r>
            <a:endParaRPr lang="de-DE" sz="1600" b="0" dirty="0">
              <a:solidFill>
                <a:schemeClr val="tx1"/>
              </a:solidFill>
            </a:endParaRPr>
          </a:p>
        </p:txBody>
      </p:sp>
    </p:spTree>
    <p:extLst>
      <p:ext uri="{BB962C8B-B14F-4D97-AF65-F5344CB8AC3E}">
        <p14:creationId xmlns:p14="http://schemas.microsoft.com/office/powerpoint/2010/main" val="1979675491"/>
      </p:ext>
    </p:extLst>
  </p:cSld>
  <p:clrMapOvr>
    <a:masterClrMapping/>
  </p:clrMapOvr>
  <p:extLst>
    <p:ext uri="{DCECCB84-F9BA-43D5-87BE-67443E8EF086}">
      <p15:sldGuideLst xmlns:p15="http://schemas.microsoft.com/office/powerpoint/2012/main">
        <p15:guide id="1" orient="horz" pos="4092" userDrawn="1">
          <p15:clr>
            <a:srgbClr val="A4A3A4"/>
          </p15:clr>
        </p15:guide>
        <p15:guide id="3" orient="horz" pos="4682" userDrawn="1">
          <p15:clr>
            <a:srgbClr val="A4A3A4"/>
          </p15:clr>
        </p15:guide>
        <p15:guide id="4" orient="horz" pos="8356" userDrawn="1">
          <p15:clr>
            <a:srgbClr val="A4A3A4"/>
          </p15:clr>
        </p15:guide>
        <p15:guide id="5" orient="horz" pos="18290" userDrawn="1">
          <p15:clr>
            <a:srgbClr val="A4A3A4"/>
          </p15:clr>
        </p15:guide>
        <p15:guide id="6" pos="12707" userDrawn="1">
          <p15:clr>
            <a:srgbClr val="A4A3A4"/>
          </p15:clr>
        </p15:guide>
        <p15:guide id="8" orient="horz" pos="1227" userDrawn="1">
          <p15:clr>
            <a:srgbClr val="A4A3A4"/>
          </p15:clr>
        </p15:guide>
        <p15:guide id="9" pos="1224" userDrawn="1">
          <p15:clr>
            <a:srgbClr val="A4A3A4"/>
          </p15:clr>
        </p15:guide>
        <p15:guide id="10" pos="6916" userDrawn="1">
          <p15:clr>
            <a:srgbClr val="A4A3A4"/>
          </p15:clr>
        </p15:guide>
        <p15:guide id="11" pos="1428" userDrawn="1">
          <p15:clr>
            <a:srgbClr val="A4A3A4"/>
          </p15:clr>
        </p15:guide>
        <p15:guide id="12" pos="6463" userDrawn="1">
          <p15:clr>
            <a:srgbClr val="A4A3A4"/>
          </p15:clr>
        </p15:guide>
        <p15:guide id="13" pos="11725" userDrawn="1">
          <p15:clr>
            <a:srgbClr val="A4A3A4"/>
          </p15:clr>
        </p15:guide>
        <p15:guide id="14" orient="horz" pos="13527" userDrawn="1">
          <p15:clr>
            <a:srgbClr val="A4A3A4"/>
          </p15:clr>
        </p15:guide>
        <p15:guide id="15" orient="horz" pos="15614" userDrawn="1">
          <p15:clr>
            <a:srgbClr val="A4A3A4"/>
          </p15:clr>
        </p15:guide>
        <p15:guide id="17" orient="horz" pos="2214" userDrawn="1">
          <p15:clr>
            <a:srgbClr val="A4A3A4"/>
          </p15:clr>
        </p15:guide>
        <p15:guide id="18" pos="12245" userDrawn="1">
          <p15:clr>
            <a:srgbClr val="A4A3A4"/>
          </p15:clr>
        </p15:guide>
        <p15:guide id="19" orient="horz" pos="5000" userDrawn="1">
          <p15:clr>
            <a:srgbClr val="A4A3A4"/>
          </p15:clr>
        </p15:guide>
        <p15:guide id="20" orient="horz" pos="7021"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er den gewünschten Folienmaster reinkopieren">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68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2271"/>
      </p:ext>
    </p:extLst>
  </p:cSld>
  <p:clrMap bg1="lt1" tx1="dk1" bg2="lt2" tx2="dk2" accent1="accent1" accent2="accent2" accent3="accent3" accent4="accent4" accent5="accent5" accent6="accent6" hlink="hlink" folHlink="folHlink"/>
  <p:sldLayoutIdLst>
    <p:sldLayoutId id="2147483692" r:id="rId1"/>
    <p:sldLayoutId id="2147483698" r:id="rId2"/>
    <p:sldLayoutId id="2147483699" r:id="rId3"/>
    <p:sldLayoutId id="2147483700" r:id="rId4"/>
    <p:sldLayoutId id="2147483701" r:id="rId5"/>
    <p:sldLayoutId id="2147483702" r:id="rId6"/>
    <p:sldLayoutId id="2147483688" r:id="rId7"/>
  </p:sldLayoutIdLst>
  <p:hf hdr="0"/>
  <p:txStyles>
    <p:titleStyle>
      <a:lvl1pPr algn="l" defTabSz="1425582" rtl="0" eaLnBrk="1" latinLnBrk="0" hangingPunct="1">
        <a:lnSpc>
          <a:spcPct val="90000"/>
        </a:lnSpc>
        <a:spcBef>
          <a:spcPct val="0"/>
        </a:spcBef>
        <a:buNone/>
        <a:defRPr sz="3742" kern="1200">
          <a:solidFill>
            <a:schemeClr val="bg1"/>
          </a:solidFill>
          <a:latin typeface="+mj-lt"/>
          <a:ea typeface="+mj-ea"/>
          <a:cs typeface="+mj-cs"/>
        </a:defRPr>
      </a:lvl1pPr>
    </p:titleStyle>
    <p:bodyStyle>
      <a:lvl1pPr marL="415795" indent="-415795" algn="l" defTabSz="1425582" rtl="0" eaLnBrk="1" latinLnBrk="0" hangingPunct="1">
        <a:spcBef>
          <a:spcPts val="0"/>
        </a:spcBef>
        <a:spcAft>
          <a:spcPts val="935"/>
        </a:spcAft>
        <a:buClr>
          <a:schemeClr val="accent1"/>
        </a:buClr>
        <a:buSzPct val="100000"/>
        <a:buFont typeface="Wingdings" panose="05000000000000000000" pitchFamily="2" charset="2"/>
        <a:buChar char="§"/>
        <a:tabLst>
          <a:tab pos="415795" algn="l"/>
        </a:tabLst>
        <a:defRPr sz="2806" kern="1200">
          <a:solidFill>
            <a:schemeClr val="tx1"/>
          </a:solidFill>
          <a:latin typeface="+mn-lt"/>
          <a:ea typeface="+mn-ea"/>
          <a:cs typeface="+mn-cs"/>
        </a:defRPr>
      </a:lvl1pPr>
      <a:lvl2pPr marL="1128587" indent="-430644" algn="l" defTabSz="1425582" rtl="0" eaLnBrk="1" latinLnBrk="0" hangingPunct="1">
        <a:spcBef>
          <a:spcPts val="0"/>
        </a:spcBef>
        <a:spcAft>
          <a:spcPts val="935"/>
        </a:spcAft>
        <a:buClr>
          <a:srgbClr val="B4AF9B"/>
        </a:buClr>
        <a:buSzPct val="100000"/>
        <a:buFont typeface="Wingdings" panose="05000000000000000000" pitchFamily="2" charset="2"/>
        <a:buChar char="§"/>
        <a:tabLst>
          <a:tab pos="1128587" algn="l"/>
        </a:tabLst>
        <a:defRPr sz="2806" kern="1200">
          <a:solidFill>
            <a:schemeClr val="tx1"/>
          </a:solidFill>
          <a:latin typeface="+mn-lt"/>
          <a:ea typeface="+mn-ea"/>
          <a:cs typeface="+mn-cs"/>
        </a:defRPr>
      </a:lvl2pPr>
      <a:lvl3pPr marL="1821576" indent="-425696" algn="l" defTabSz="1425582" rtl="0" eaLnBrk="1" latinLnBrk="0" hangingPunct="1">
        <a:spcBef>
          <a:spcPts val="0"/>
        </a:spcBef>
        <a:spcAft>
          <a:spcPts val="935"/>
        </a:spcAft>
        <a:buClr>
          <a:schemeClr val="tx1"/>
        </a:buClr>
        <a:buSzPct val="100000"/>
        <a:buFont typeface="Wingdings" panose="05000000000000000000" pitchFamily="2" charset="2"/>
        <a:buChar char="§"/>
        <a:tabLst>
          <a:tab pos="1821576" algn="l"/>
        </a:tabLst>
        <a:defRPr sz="2806" kern="1200">
          <a:solidFill>
            <a:schemeClr val="tx1"/>
          </a:solidFill>
          <a:latin typeface="+mn-lt"/>
          <a:ea typeface="+mn-ea"/>
          <a:cs typeface="+mn-cs"/>
        </a:defRPr>
      </a:lvl3pPr>
      <a:lvl4pPr marL="2514569" indent="-420746" algn="l" defTabSz="1425582" rtl="0" eaLnBrk="1" latinLnBrk="0" hangingPunct="1">
        <a:spcBef>
          <a:spcPts val="0"/>
        </a:spcBef>
        <a:spcAft>
          <a:spcPts val="935"/>
        </a:spcAft>
        <a:buClr>
          <a:schemeClr val="tx1"/>
        </a:buClr>
        <a:buSzPct val="100000"/>
        <a:buFont typeface="Wingdings" panose="05000000000000000000" pitchFamily="2" charset="2"/>
        <a:buChar char="§"/>
        <a:tabLst>
          <a:tab pos="2514569" algn="l"/>
        </a:tabLst>
        <a:defRPr sz="2806" kern="1200">
          <a:solidFill>
            <a:schemeClr val="tx1"/>
          </a:solidFill>
          <a:latin typeface="+mn-lt"/>
          <a:ea typeface="+mn-ea"/>
          <a:cs typeface="+mn-cs"/>
        </a:defRPr>
      </a:lvl4pPr>
      <a:lvl5pPr marL="3356058" indent="-415795" algn="l" defTabSz="1425582" rtl="0" eaLnBrk="1" latinLnBrk="0" hangingPunct="1">
        <a:spcBef>
          <a:spcPts val="0"/>
        </a:spcBef>
        <a:spcAft>
          <a:spcPts val="935"/>
        </a:spcAft>
        <a:buClr>
          <a:schemeClr val="tx1"/>
        </a:buClr>
        <a:buSzPct val="100000"/>
        <a:buFont typeface="Wingdings" panose="05000000000000000000" pitchFamily="2" charset="2"/>
        <a:buChar char="§"/>
        <a:tabLst>
          <a:tab pos="3365957" algn="l"/>
        </a:tabLst>
        <a:defRPr sz="2806" kern="1200">
          <a:solidFill>
            <a:schemeClr val="tx1"/>
          </a:solidFill>
          <a:latin typeface="+mn-lt"/>
          <a:ea typeface="+mn-ea"/>
          <a:cs typeface="+mn-cs"/>
        </a:defRPr>
      </a:lvl5pPr>
      <a:lvl6pPr marL="3920352" indent="-356395" algn="l" defTabSz="1425582" rtl="0" eaLnBrk="1" latinLnBrk="0" hangingPunct="1">
        <a:spcBef>
          <a:spcPct val="20000"/>
        </a:spcBef>
        <a:buFont typeface="Arial" panose="020B0604020202020204" pitchFamily="34" charset="0"/>
        <a:buChar char="•"/>
        <a:defRPr sz="3118" kern="1200">
          <a:solidFill>
            <a:schemeClr val="tx1"/>
          </a:solidFill>
          <a:latin typeface="+mn-lt"/>
          <a:ea typeface="+mn-ea"/>
          <a:cs typeface="+mn-cs"/>
        </a:defRPr>
      </a:lvl6pPr>
      <a:lvl7pPr marL="4633142" indent="-356395" algn="l" defTabSz="1425582" rtl="0" eaLnBrk="1" latinLnBrk="0" hangingPunct="1">
        <a:spcBef>
          <a:spcPct val="20000"/>
        </a:spcBef>
        <a:buFont typeface="Arial" panose="020B0604020202020204" pitchFamily="34" charset="0"/>
        <a:buChar char="•"/>
        <a:defRPr sz="3118" kern="1200">
          <a:solidFill>
            <a:schemeClr val="tx1"/>
          </a:solidFill>
          <a:latin typeface="+mn-lt"/>
          <a:ea typeface="+mn-ea"/>
          <a:cs typeface="+mn-cs"/>
        </a:defRPr>
      </a:lvl7pPr>
      <a:lvl8pPr marL="5345933" indent="-356395" algn="l" defTabSz="1425582" rtl="0" eaLnBrk="1" latinLnBrk="0" hangingPunct="1">
        <a:spcBef>
          <a:spcPct val="20000"/>
        </a:spcBef>
        <a:buFont typeface="Arial" panose="020B0604020202020204" pitchFamily="34" charset="0"/>
        <a:buChar char="•"/>
        <a:defRPr sz="3118" kern="1200">
          <a:solidFill>
            <a:schemeClr val="tx1"/>
          </a:solidFill>
          <a:latin typeface="+mn-lt"/>
          <a:ea typeface="+mn-ea"/>
          <a:cs typeface="+mn-cs"/>
        </a:defRPr>
      </a:lvl8pPr>
      <a:lvl9pPr marL="6058723" indent="-356395" algn="l" defTabSz="1425582" rtl="0" eaLnBrk="1" latinLnBrk="0" hangingPunct="1">
        <a:spcBef>
          <a:spcPct val="20000"/>
        </a:spcBef>
        <a:buFont typeface="Arial" panose="020B0604020202020204" pitchFamily="34" charset="0"/>
        <a:buChar char="•"/>
        <a:defRPr sz="3118" kern="1200">
          <a:solidFill>
            <a:schemeClr val="tx1"/>
          </a:solidFill>
          <a:latin typeface="+mn-lt"/>
          <a:ea typeface="+mn-ea"/>
          <a:cs typeface="+mn-cs"/>
        </a:defRPr>
      </a:lvl9pPr>
    </p:bodyStyle>
    <p:otherStyle>
      <a:defPPr>
        <a:defRPr lang="de-DE"/>
      </a:defPPr>
      <a:lvl1pPr marL="0" algn="l" defTabSz="1425582" rtl="0" eaLnBrk="1" latinLnBrk="0" hangingPunct="1">
        <a:defRPr sz="2806" kern="1200">
          <a:solidFill>
            <a:schemeClr val="tx1"/>
          </a:solidFill>
          <a:latin typeface="+mn-lt"/>
          <a:ea typeface="+mn-ea"/>
          <a:cs typeface="+mn-cs"/>
        </a:defRPr>
      </a:lvl1pPr>
      <a:lvl2pPr marL="712790" algn="l" defTabSz="1425582" rtl="0" eaLnBrk="1" latinLnBrk="0" hangingPunct="1">
        <a:defRPr sz="2806" kern="1200">
          <a:solidFill>
            <a:schemeClr val="tx1"/>
          </a:solidFill>
          <a:latin typeface="+mn-lt"/>
          <a:ea typeface="+mn-ea"/>
          <a:cs typeface="+mn-cs"/>
        </a:defRPr>
      </a:lvl2pPr>
      <a:lvl3pPr marL="1425582" algn="l" defTabSz="1425582" rtl="0" eaLnBrk="1" latinLnBrk="0" hangingPunct="1">
        <a:defRPr sz="2806" kern="1200">
          <a:solidFill>
            <a:schemeClr val="tx1"/>
          </a:solidFill>
          <a:latin typeface="+mn-lt"/>
          <a:ea typeface="+mn-ea"/>
          <a:cs typeface="+mn-cs"/>
        </a:defRPr>
      </a:lvl3pPr>
      <a:lvl4pPr marL="2138373" algn="l" defTabSz="1425582" rtl="0" eaLnBrk="1" latinLnBrk="0" hangingPunct="1">
        <a:defRPr sz="2806" kern="1200">
          <a:solidFill>
            <a:schemeClr val="tx1"/>
          </a:solidFill>
          <a:latin typeface="+mn-lt"/>
          <a:ea typeface="+mn-ea"/>
          <a:cs typeface="+mn-cs"/>
        </a:defRPr>
      </a:lvl4pPr>
      <a:lvl5pPr marL="2851163" algn="l" defTabSz="1425582" rtl="0" eaLnBrk="1" latinLnBrk="0" hangingPunct="1">
        <a:defRPr sz="2806" kern="1200">
          <a:solidFill>
            <a:schemeClr val="tx1"/>
          </a:solidFill>
          <a:latin typeface="+mn-lt"/>
          <a:ea typeface="+mn-ea"/>
          <a:cs typeface="+mn-cs"/>
        </a:defRPr>
      </a:lvl5pPr>
      <a:lvl6pPr marL="3563954" algn="l" defTabSz="1425582" rtl="0" eaLnBrk="1" latinLnBrk="0" hangingPunct="1">
        <a:defRPr sz="2806" kern="1200">
          <a:solidFill>
            <a:schemeClr val="tx1"/>
          </a:solidFill>
          <a:latin typeface="+mn-lt"/>
          <a:ea typeface="+mn-ea"/>
          <a:cs typeface="+mn-cs"/>
        </a:defRPr>
      </a:lvl6pPr>
      <a:lvl7pPr marL="4276747" algn="l" defTabSz="1425582" rtl="0" eaLnBrk="1" latinLnBrk="0" hangingPunct="1">
        <a:defRPr sz="2806" kern="1200">
          <a:solidFill>
            <a:schemeClr val="tx1"/>
          </a:solidFill>
          <a:latin typeface="+mn-lt"/>
          <a:ea typeface="+mn-ea"/>
          <a:cs typeface="+mn-cs"/>
        </a:defRPr>
      </a:lvl7pPr>
      <a:lvl8pPr marL="4989537" algn="l" defTabSz="1425582" rtl="0" eaLnBrk="1" latinLnBrk="0" hangingPunct="1">
        <a:defRPr sz="2806" kern="1200">
          <a:solidFill>
            <a:schemeClr val="tx1"/>
          </a:solidFill>
          <a:latin typeface="+mn-lt"/>
          <a:ea typeface="+mn-ea"/>
          <a:cs typeface="+mn-cs"/>
        </a:defRPr>
      </a:lvl8pPr>
      <a:lvl9pPr marL="5702328" algn="l" defTabSz="1425582" rtl="0" eaLnBrk="1" latinLnBrk="0" hangingPunct="1">
        <a:defRPr sz="280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35" userDrawn="1">
          <p15:clr>
            <a:srgbClr val="F26B43"/>
          </p15:clr>
        </p15:guide>
        <p15:guide id="2" pos="673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s://kwssaat.whistleblowernetwork.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E6D4"/>
        </a:solidFill>
        <a:effectLst/>
      </p:bgPr>
    </p:bg>
    <p:spTree>
      <p:nvGrpSpPr>
        <p:cNvPr id="1" name=""/>
        <p:cNvGrpSpPr/>
        <p:nvPr/>
      </p:nvGrpSpPr>
      <p:grpSpPr>
        <a:xfrm>
          <a:off x="0" y="0"/>
          <a:ext cx="0" cy="0"/>
          <a:chOff x="0" y="0"/>
          <a:chExt cx="0" cy="0"/>
        </a:xfrm>
      </p:grpSpPr>
      <p:sp>
        <p:nvSpPr>
          <p:cNvPr id="29" name="Rechteck 28">
            <a:extLst>
              <a:ext uri="{FF2B5EF4-FFF2-40B4-BE49-F238E27FC236}">
                <a16:creationId xmlns:a16="http://schemas.microsoft.com/office/drawing/2014/main" id="{D6D36074-233D-F17A-430B-4DDD69B4E00B}"/>
              </a:ext>
            </a:extLst>
          </p:cNvPr>
          <p:cNvSpPr/>
          <p:nvPr/>
        </p:nvSpPr>
        <p:spPr>
          <a:xfrm>
            <a:off x="1939020" y="1947864"/>
            <a:ext cx="17499917" cy="4548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8288" indent="-268288" algn="l">
              <a:spcAft>
                <a:spcPts val="400"/>
              </a:spcAft>
              <a:buSzPct val="120000"/>
              <a:buFont typeface="Wingdings" panose="05000000000000000000" pitchFamily="2" charset="2"/>
              <a:buChar char="§"/>
            </a:pPr>
            <a:endParaRPr lang="en-GB" sz="1600" noProof="0" dirty="0">
              <a:latin typeface="HelveticaNeueLT Std" panose="020B0604020202020204" pitchFamily="34" charset="0"/>
            </a:endParaRPr>
          </a:p>
        </p:txBody>
      </p:sp>
      <p:grpSp>
        <p:nvGrpSpPr>
          <p:cNvPr id="30" name="Gruppieren 29">
            <a:extLst>
              <a:ext uri="{FF2B5EF4-FFF2-40B4-BE49-F238E27FC236}">
                <a16:creationId xmlns:a16="http://schemas.microsoft.com/office/drawing/2014/main" id="{860BB628-FE7B-29BD-1E39-A00302696032}"/>
              </a:ext>
            </a:extLst>
          </p:cNvPr>
          <p:cNvGrpSpPr/>
          <p:nvPr/>
        </p:nvGrpSpPr>
        <p:grpSpPr>
          <a:xfrm>
            <a:off x="13117705" y="4062749"/>
            <a:ext cx="7054658" cy="2919076"/>
            <a:chOff x="13117705" y="4062749"/>
            <a:chExt cx="7054658" cy="2919076"/>
          </a:xfrm>
        </p:grpSpPr>
        <p:pic>
          <p:nvPicPr>
            <p:cNvPr id="31" name="Grafik 30">
              <a:extLst>
                <a:ext uri="{FF2B5EF4-FFF2-40B4-BE49-F238E27FC236}">
                  <a16:creationId xmlns:a16="http://schemas.microsoft.com/office/drawing/2014/main" id="{DE1A605B-1966-EC20-281E-A4D85D7BE104}"/>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7256363" y="4062749"/>
              <a:ext cx="2916000" cy="2919076"/>
            </a:xfrm>
            <a:prstGeom prst="rect">
              <a:avLst/>
            </a:prstGeom>
          </p:spPr>
        </p:pic>
        <p:pic>
          <p:nvPicPr>
            <p:cNvPr id="32" name="Grafik 31">
              <a:extLst>
                <a:ext uri="{FF2B5EF4-FFF2-40B4-BE49-F238E27FC236}">
                  <a16:creationId xmlns:a16="http://schemas.microsoft.com/office/drawing/2014/main" id="{CD1836F6-7F6F-4181-F833-0B687002C8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17705" y="4537906"/>
              <a:ext cx="3648432" cy="1462396"/>
            </a:xfrm>
            <a:prstGeom prst="rect">
              <a:avLst/>
            </a:prstGeom>
          </p:spPr>
        </p:pic>
      </p:grpSp>
      <p:sp>
        <p:nvSpPr>
          <p:cNvPr id="2" name="Rechteck 1">
            <a:extLst>
              <a:ext uri="{FF2B5EF4-FFF2-40B4-BE49-F238E27FC236}">
                <a16:creationId xmlns:a16="http://schemas.microsoft.com/office/drawing/2014/main" id="{2F31D048-D188-13C3-624F-7628EAB29026}"/>
              </a:ext>
            </a:extLst>
          </p:cNvPr>
          <p:cNvSpPr/>
          <p:nvPr/>
        </p:nvSpPr>
        <p:spPr>
          <a:xfrm>
            <a:off x="1943100" y="20766058"/>
            <a:ext cx="17495837" cy="8125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lgn="l">
              <a:spcAft>
                <a:spcPts val="400"/>
              </a:spcAft>
              <a:buSzPct val="100000"/>
              <a:buFont typeface="Wingdings" panose="05000000000000000000" pitchFamily="2" charset="2"/>
              <a:buChar char="§"/>
            </a:pPr>
            <a:endParaRPr lang="de-DE" dirty="0" err="1">
              <a:latin typeface="HelveticaNeueLT Std" panose="020B0604020202020204" pitchFamily="34" charset="0"/>
            </a:endParaRPr>
          </a:p>
        </p:txBody>
      </p:sp>
      <p:sp>
        <p:nvSpPr>
          <p:cNvPr id="4" name="Titel 1">
            <a:extLst>
              <a:ext uri="{FF2B5EF4-FFF2-40B4-BE49-F238E27FC236}">
                <a16:creationId xmlns:a16="http://schemas.microsoft.com/office/drawing/2014/main" id="{B2312FE2-C634-2CE8-54B4-8D394DA65A34}"/>
              </a:ext>
            </a:extLst>
          </p:cNvPr>
          <p:cNvSpPr txBox="1">
            <a:spLocks/>
          </p:cNvSpPr>
          <p:nvPr/>
        </p:nvSpPr>
        <p:spPr>
          <a:xfrm>
            <a:off x="2266949" y="2267931"/>
            <a:ext cx="14989414" cy="1246793"/>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2800" kern="1200">
                <a:solidFill>
                  <a:schemeClr val="bg1"/>
                </a:solidFill>
                <a:latin typeface="+mj-lt"/>
                <a:ea typeface="+mj-ea"/>
                <a:cs typeface="+mj-cs"/>
              </a:defRPr>
            </a:lvl1pPr>
          </a:lstStyle>
          <a:p>
            <a:pPr>
              <a:lnSpc>
                <a:spcPts val="8800"/>
              </a:lnSpc>
            </a:pPr>
            <a:r>
              <a:rPr lang="de-DE" sz="6600" b="1" spc="-300" dirty="0">
                <a:latin typeface="HelveticaNeueLT Std" panose="020B0604020202020204" pitchFamily="34" charset="0"/>
              </a:rPr>
              <a:t>Compliance Reporting Channels</a:t>
            </a:r>
          </a:p>
          <a:p>
            <a:pPr>
              <a:lnSpc>
                <a:spcPts val="8800"/>
              </a:lnSpc>
            </a:pPr>
            <a:r>
              <a:rPr lang="en-US" sz="6000" dirty="0">
                <a:effectLst/>
                <a:latin typeface="HelveticaNeueLT Std" panose="020B0604020202020204" pitchFamily="34" charset="0"/>
                <a:ea typeface="Arial" panose="020B0604020202020204" pitchFamily="34" charset="0"/>
              </a:rPr>
              <a:t>Essentials about reporting Compliance concerns</a:t>
            </a:r>
          </a:p>
        </p:txBody>
      </p:sp>
      <p:sp>
        <p:nvSpPr>
          <p:cNvPr id="5" name="Titel 1">
            <a:extLst>
              <a:ext uri="{FF2B5EF4-FFF2-40B4-BE49-F238E27FC236}">
                <a16:creationId xmlns:a16="http://schemas.microsoft.com/office/drawing/2014/main" id="{08B2884C-0021-5389-7E25-9F2B1D046E1E}"/>
              </a:ext>
            </a:extLst>
          </p:cNvPr>
          <p:cNvSpPr txBox="1">
            <a:spLocks/>
          </p:cNvSpPr>
          <p:nvPr/>
        </p:nvSpPr>
        <p:spPr>
          <a:xfrm>
            <a:off x="2264113" y="29275805"/>
            <a:ext cx="2203027" cy="432048"/>
          </a:xfrm>
          <a:prstGeom prst="rect">
            <a:avLst/>
          </a:prstGeom>
          <a:noFill/>
        </p:spPr>
        <p:txBody>
          <a:bodyPr lIns="0" tIns="0" rIns="0" anchor="t" anchorCtr="0"/>
          <a:lstStyle>
            <a:lvl1pPr algn="l" defTabSz="1425582" rtl="0" eaLnBrk="1" latinLnBrk="0" hangingPunct="1">
              <a:lnSpc>
                <a:spcPct val="90000"/>
              </a:lnSpc>
              <a:spcBef>
                <a:spcPct val="0"/>
              </a:spcBef>
              <a:buNone/>
              <a:defRPr sz="2000" b="1" kern="1200">
                <a:solidFill>
                  <a:schemeClr val="tx1"/>
                </a:solidFill>
                <a:latin typeface="+mj-lt"/>
                <a:ea typeface="+mj-ea"/>
                <a:cs typeface="+mj-cs"/>
              </a:defRPr>
            </a:lvl1pPr>
          </a:lstStyle>
          <a:p>
            <a:r>
              <a:rPr lang="de-DE">
                <a:latin typeface="HelveticaNeueLT Std" panose="020B0604020202020204" pitchFamily="34" charset="0"/>
              </a:rPr>
              <a:t>www.kws.com</a:t>
            </a:r>
            <a:endParaRPr lang="en-GB" dirty="0">
              <a:latin typeface="HelveticaNeueLT Std" panose="020B0604020202020204" pitchFamily="34" charset="0"/>
            </a:endParaRPr>
          </a:p>
        </p:txBody>
      </p:sp>
      <p:sp>
        <p:nvSpPr>
          <p:cNvPr id="6" name="Titel 1">
            <a:extLst>
              <a:ext uri="{FF2B5EF4-FFF2-40B4-BE49-F238E27FC236}">
                <a16:creationId xmlns:a16="http://schemas.microsoft.com/office/drawing/2014/main" id="{471CA3B8-B216-A802-06A0-85803B1280C9}"/>
              </a:ext>
            </a:extLst>
          </p:cNvPr>
          <p:cNvSpPr txBox="1">
            <a:spLocks/>
          </p:cNvSpPr>
          <p:nvPr/>
        </p:nvSpPr>
        <p:spPr>
          <a:xfrm>
            <a:off x="2266949" y="7838540"/>
            <a:ext cx="7993063" cy="1678230"/>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4300"/>
              </a:lnSpc>
              <a:spcAft>
                <a:spcPts val="600"/>
              </a:spcAft>
            </a:pPr>
            <a:r>
              <a:rPr lang="en-US" sz="4800" b="0" dirty="0">
                <a:latin typeface="HelveticaNeueLT Std" panose="020B0604020202020204" pitchFamily="34" charset="0"/>
              </a:rPr>
              <a:t>Who can report? </a:t>
            </a:r>
          </a:p>
          <a:p>
            <a:pPr>
              <a:lnSpc>
                <a:spcPts val="3400"/>
              </a:lnSpc>
            </a:pPr>
            <a:r>
              <a:rPr lang="en-US" sz="2400" b="0" dirty="0">
                <a:solidFill>
                  <a:schemeClr val="tx1"/>
                </a:solidFill>
                <a:latin typeface="HelveticaNeueLT Std" panose="020B0604020202020204" pitchFamily="34" charset="0"/>
              </a:rPr>
              <a:t>Anyone who has or could potentially have a work and/or business relationship with KWS Group, or who, directly or indirectly, could be affected by our operations. </a:t>
            </a:r>
          </a:p>
          <a:p>
            <a:pPr>
              <a:lnSpc>
                <a:spcPts val="3400"/>
              </a:lnSpc>
            </a:pPr>
            <a:endParaRPr lang="en-US" sz="2400" b="0" dirty="0">
              <a:solidFill>
                <a:schemeClr val="tx1"/>
              </a:solidFill>
              <a:latin typeface="HelveticaNeueLT Std" panose="020B0604020202020204" pitchFamily="34" charset="0"/>
            </a:endParaRPr>
          </a:p>
          <a:p>
            <a:pPr>
              <a:lnSpc>
                <a:spcPts val="3400"/>
              </a:lnSpc>
            </a:pPr>
            <a:endParaRPr lang="en-US" sz="2400" b="0" dirty="0">
              <a:solidFill>
                <a:schemeClr val="tx1"/>
              </a:solidFill>
              <a:latin typeface="HelveticaNeueLT Std" panose="020B0604020202020204" pitchFamily="34" charset="0"/>
            </a:endParaRPr>
          </a:p>
        </p:txBody>
      </p:sp>
      <p:sp>
        <p:nvSpPr>
          <p:cNvPr id="7" name="Titel 1">
            <a:extLst>
              <a:ext uri="{FF2B5EF4-FFF2-40B4-BE49-F238E27FC236}">
                <a16:creationId xmlns:a16="http://schemas.microsoft.com/office/drawing/2014/main" id="{381C2B84-93FD-094F-D2DC-E40374D176DC}"/>
              </a:ext>
            </a:extLst>
          </p:cNvPr>
          <p:cNvSpPr txBox="1">
            <a:spLocks/>
          </p:cNvSpPr>
          <p:nvPr/>
        </p:nvSpPr>
        <p:spPr>
          <a:xfrm>
            <a:off x="2234550" y="10766314"/>
            <a:ext cx="7993063" cy="2582229"/>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0" marR="0" lvl="0" indent="0" algn="l" defTabSz="2588026" rtl="0" eaLnBrk="1" fontAlgn="auto" latinLnBrk="0" hangingPunct="1">
              <a:lnSpc>
                <a:spcPts val="4300"/>
              </a:lnSpc>
              <a:spcBef>
                <a:spcPts val="0"/>
              </a:spcBef>
              <a:spcAft>
                <a:spcPts val="600"/>
              </a:spcAft>
              <a:buClrTx/>
              <a:buSzTx/>
              <a:buFontTx/>
              <a:buNone/>
              <a:tabLst/>
              <a:defRPr/>
            </a:pPr>
            <a:r>
              <a:rPr lang="en-US" sz="4800" b="0" dirty="0">
                <a:latin typeface="HelveticaNeueLT Std" panose="020B0604020202020204" pitchFamily="34" charset="0"/>
              </a:rPr>
              <a:t>What could be reported? </a:t>
            </a:r>
          </a:p>
          <a:p>
            <a:pPr marL="342900" indent="-342900" defTabSz="2588026">
              <a:lnSpc>
                <a:spcPts val="3400"/>
              </a:lnSpc>
              <a:spcBef>
                <a:spcPts val="0"/>
              </a:spcBef>
              <a:buClr>
                <a:schemeClr val="tx2"/>
              </a:buClr>
              <a:buFont typeface="Wingdings" panose="05000000000000000000" pitchFamily="2" charset="2"/>
              <a:buChar char="§"/>
              <a:defRPr/>
            </a:pPr>
            <a:r>
              <a:rPr lang="en-US" sz="2400" b="0" dirty="0">
                <a:solidFill>
                  <a:schemeClr val="tx1"/>
                </a:solidFill>
                <a:latin typeface="HelveticaNeueLT Std" panose="020B0604020202020204" pitchFamily="34" charset="0"/>
              </a:rPr>
              <a:t>Any potential violation of applicable laws or regulations;</a:t>
            </a:r>
          </a:p>
          <a:p>
            <a:pPr marL="342900" indent="-342900" defTabSz="2588026">
              <a:lnSpc>
                <a:spcPts val="3400"/>
              </a:lnSpc>
              <a:spcBef>
                <a:spcPts val="0"/>
              </a:spcBef>
              <a:buClr>
                <a:schemeClr val="tx2"/>
              </a:buClr>
              <a:buFont typeface="Wingdings" panose="05000000000000000000" pitchFamily="2" charset="2"/>
              <a:buChar char="§"/>
              <a:defRPr/>
            </a:pPr>
            <a:r>
              <a:rPr lang="en-US" sz="2400" b="0" dirty="0">
                <a:solidFill>
                  <a:schemeClr val="tx1"/>
                </a:solidFill>
                <a:latin typeface="HelveticaNeueLT Std" panose="020B0604020202020204" pitchFamily="34" charset="0"/>
              </a:rPr>
              <a:t>Any potential violation of KWS values, KWS Code of Business Ethics, Compliance standards or other KWS guidelines;</a:t>
            </a:r>
          </a:p>
          <a:p>
            <a:pPr marL="342900" indent="-342900" defTabSz="2588026">
              <a:lnSpc>
                <a:spcPts val="3400"/>
              </a:lnSpc>
              <a:spcBef>
                <a:spcPts val="0"/>
              </a:spcBef>
              <a:buClr>
                <a:schemeClr val="tx2"/>
              </a:buClr>
              <a:buFont typeface="Wingdings" panose="05000000000000000000" pitchFamily="2" charset="2"/>
              <a:buChar char="§"/>
              <a:defRPr/>
            </a:pPr>
            <a:r>
              <a:rPr lang="en-US" sz="2400" b="0" dirty="0">
                <a:solidFill>
                  <a:schemeClr val="tx1"/>
                </a:solidFill>
                <a:latin typeface="HelveticaNeueLT Std" panose="020B0604020202020204" pitchFamily="34" charset="0"/>
              </a:rPr>
              <a:t>Any human rights or environmental related risks or violations of obligations covered by the KWS human rights policy.</a:t>
            </a:r>
          </a:p>
          <a:p>
            <a:pPr marL="342900" indent="-342900" defTabSz="2588026">
              <a:lnSpc>
                <a:spcPts val="3400"/>
              </a:lnSpc>
              <a:spcBef>
                <a:spcPts val="0"/>
              </a:spcBef>
              <a:buClr>
                <a:schemeClr val="tx2"/>
              </a:buClr>
              <a:buFont typeface="Wingdings" panose="05000000000000000000" pitchFamily="2" charset="2"/>
              <a:buChar char="§"/>
              <a:defRPr/>
            </a:pPr>
            <a:endParaRPr lang="en-US" sz="2400" b="0" dirty="0">
              <a:solidFill>
                <a:schemeClr val="tx1"/>
              </a:solidFill>
              <a:latin typeface="HelveticaNeueLT Std" panose="020B0604020202020204" pitchFamily="34" charset="0"/>
            </a:endParaRPr>
          </a:p>
        </p:txBody>
      </p:sp>
      <p:sp>
        <p:nvSpPr>
          <p:cNvPr id="8" name="Titel 1">
            <a:extLst>
              <a:ext uri="{FF2B5EF4-FFF2-40B4-BE49-F238E27FC236}">
                <a16:creationId xmlns:a16="http://schemas.microsoft.com/office/drawing/2014/main" id="{F52AA90A-86D7-C6C1-E7BD-EC6200368F60}"/>
              </a:ext>
            </a:extLst>
          </p:cNvPr>
          <p:cNvSpPr txBox="1">
            <a:spLocks/>
          </p:cNvSpPr>
          <p:nvPr/>
        </p:nvSpPr>
        <p:spPr>
          <a:xfrm>
            <a:off x="2324827" y="21185575"/>
            <a:ext cx="16639404" cy="628564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0" marR="0" lvl="0" indent="0" algn="l" defTabSz="2588026" rtl="0" eaLnBrk="1" fontAlgn="auto" latinLnBrk="0" hangingPunct="1">
              <a:lnSpc>
                <a:spcPts val="4300"/>
              </a:lnSpc>
              <a:spcBef>
                <a:spcPts val="0"/>
              </a:spcBef>
              <a:spcAft>
                <a:spcPts val="600"/>
              </a:spcAft>
              <a:buClrTx/>
              <a:buSzTx/>
              <a:buFontTx/>
              <a:buNone/>
              <a:tabLst/>
              <a:defRPr/>
            </a:pPr>
            <a:r>
              <a:rPr kumimoji="0" lang="en-US" sz="4800" b="0" i="0" u="none" strike="noStrike" kern="1200" cap="none" spc="0" normalizeH="0" baseline="0" noProof="0" dirty="0">
                <a:ln>
                  <a:noFill/>
                </a:ln>
                <a:solidFill>
                  <a:schemeClr val="tx2"/>
                </a:solidFill>
                <a:effectLst/>
                <a:uLnTx/>
                <a:uFillTx/>
                <a:latin typeface="HelveticaNeueLT Std" panose="020B0604020202020204" pitchFamily="34" charset="0"/>
                <a:ea typeface="+mn-ea"/>
                <a:cs typeface="+mn-cs"/>
              </a:rPr>
              <a:t>What happens when you report </a:t>
            </a:r>
            <a:r>
              <a:rPr kumimoji="0" lang="en-US" sz="4800" b="0" i="0" u="none" strike="noStrike" kern="1200" cap="none" spc="0" normalizeH="0" baseline="0" noProof="0">
                <a:ln>
                  <a:noFill/>
                </a:ln>
                <a:solidFill>
                  <a:schemeClr val="tx2"/>
                </a:solidFill>
                <a:effectLst/>
                <a:uLnTx/>
                <a:uFillTx/>
                <a:latin typeface="HelveticaNeueLT Std" panose="020B0604020202020204" pitchFamily="34" charset="0"/>
                <a:ea typeface="+mn-ea"/>
                <a:cs typeface="+mn-cs"/>
              </a:rPr>
              <a:t>a Compliance </a:t>
            </a:r>
            <a:r>
              <a:rPr kumimoji="0" lang="en-US" sz="4800" b="0" i="0" u="none" strike="noStrike" kern="1200" cap="none" spc="0" normalizeH="0" baseline="0" noProof="0" dirty="0">
                <a:ln>
                  <a:noFill/>
                </a:ln>
                <a:solidFill>
                  <a:schemeClr val="tx2"/>
                </a:solidFill>
                <a:effectLst/>
                <a:uLnTx/>
                <a:uFillTx/>
                <a:latin typeface="HelveticaNeueLT Std" panose="020B0604020202020204" pitchFamily="34" charset="0"/>
                <a:ea typeface="+mn-ea"/>
                <a:cs typeface="+mn-cs"/>
              </a:rPr>
              <a:t>concern?</a:t>
            </a:r>
            <a:endParaRPr kumimoji="0" lang="de-DE" sz="4800" b="0" i="0" u="none" strike="noStrike" kern="1200" cap="none" spc="0" normalizeH="0" baseline="0" noProof="0" dirty="0">
              <a:ln>
                <a:noFill/>
              </a:ln>
              <a:solidFill>
                <a:schemeClr val="tx2"/>
              </a:solidFill>
              <a:effectLst/>
              <a:uLnTx/>
              <a:uFillTx/>
              <a:latin typeface="HelveticaNeueLT Std" panose="020B0604020202020204" pitchFamily="34" charset="0"/>
              <a:ea typeface="+mn-ea"/>
              <a:cs typeface="+mn-cs"/>
            </a:endParaRPr>
          </a:p>
          <a:p>
            <a:pPr>
              <a:lnSpc>
                <a:spcPts val="3400"/>
              </a:lnSpc>
              <a:buClr>
                <a:schemeClr val="accent1"/>
              </a:buClr>
              <a:buSzPct val="120000"/>
            </a:pPr>
            <a:r>
              <a:rPr lang="en-US" sz="2400" b="0" dirty="0">
                <a:solidFill>
                  <a:schemeClr val="tx1"/>
                </a:solidFill>
                <a:latin typeface="HelveticaNeueLT Std" panose="020B0604020202020204" pitchFamily="34" charset="0"/>
              </a:rPr>
              <a:t>We treat every report seriously and impartially. The KWS Group Compliance Reporting Platform is established and operated in a secure way ensuring confidentiality, anonymity (if this is chosen) and preventing unauthorized access. Only authorized persons competent to receive, investigate and follow up measures in connection with a report, or other persons allowed as per applicable laws, shall access information on the reported concern or parts of it on a strictly need-to-know basis.</a:t>
            </a:r>
            <a:endParaRPr lang="de-DE" sz="2400" b="0" dirty="0">
              <a:solidFill>
                <a:schemeClr val="tx1"/>
              </a:solidFill>
              <a:latin typeface="HelveticaNeueLT Std" panose="020B0604020202020204" pitchFamily="34" charset="0"/>
            </a:endParaRPr>
          </a:p>
          <a:p>
            <a:pPr marL="0" indent="0">
              <a:lnSpc>
                <a:spcPts val="3400"/>
              </a:lnSpc>
              <a:buClr>
                <a:schemeClr val="accent1"/>
              </a:buClr>
              <a:buSzPct val="120000"/>
              <a:buFont typeface="Wingdings" panose="05000000000000000000" pitchFamily="2" charset="2"/>
              <a:buNone/>
            </a:pPr>
            <a:endParaRPr lang="de-DE" sz="2400" b="0" dirty="0">
              <a:solidFill>
                <a:schemeClr val="tx1"/>
              </a:solidFill>
              <a:latin typeface="HelveticaNeueLT Std" panose="020B0604020202020204" pitchFamily="34" charset="0"/>
            </a:endParaRPr>
          </a:p>
        </p:txBody>
      </p:sp>
      <p:sp>
        <p:nvSpPr>
          <p:cNvPr id="9" name="Titel 1">
            <a:extLst>
              <a:ext uri="{FF2B5EF4-FFF2-40B4-BE49-F238E27FC236}">
                <a16:creationId xmlns:a16="http://schemas.microsoft.com/office/drawing/2014/main" id="{37791199-1301-AE9A-BBD5-FBFA0C985A78}"/>
              </a:ext>
            </a:extLst>
          </p:cNvPr>
          <p:cNvSpPr txBox="1">
            <a:spLocks/>
          </p:cNvSpPr>
          <p:nvPr/>
        </p:nvSpPr>
        <p:spPr>
          <a:xfrm>
            <a:off x="11240173" y="10801325"/>
            <a:ext cx="7984374" cy="3184548"/>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4300"/>
              </a:lnSpc>
              <a:spcAft>
                <a:spcPts val="600"/>
              </a:spcAft>
            </a:pPr>
            <a:r>
              <a:rPr lang="en-US" sz="4800" b="0" dirty="0">
                <a:latin typeface="HelveticaNeueLT Std" panose="020B0604020202020204" pitchFamily="34" charset="0"/>
              </a:rPr>
              <a:t>How to report a Compliance concern correctly?</a:t>
            </a:r>
          </a:p>
          <a:p>
            <a:pPr>
              <a:lnSpc>
                <a:spcPts val="3400"/>
              </a:lnSpc>
            </a:pPr>
            <a:r>
              <a:rPr lang="en-US" sz="2400" b="0" dirty="0">
                <a:solidFill>
                  <a:schemeClr val="tx1"/>
                </a:solidFill>
                <a:latin typeface="HelveticaNeueLT Std" panose="020B0604020202020204" pitchFamily="34" charset="0"/>
              </a:rPr>
              <a:t>You must provide true and accurate information. As concrete and detailed the information can be, the better. It will highly support the investigation if the message includes information on what, where and when it happened, who was involved and any type of evidence.</a:t>
            </a:r>
            <a:endParaRPr lang="de-DE" sz="2400" b="0" dirty="0">
              <a:solidFill>
                <a:schemeClr val="tx1"/>
              </a:solidFill>
              <a:latin typeface="HelveticaNeueLT Std" panose="020B0604020202020204" pitchFamily="34" charset="0"/>
            </a:endParaRPr>
          </a:p>
        </p:txBody>
      </p:sp>
      <p:sp>
        <p:nvSpPr>
          <p:cNvPr id="10" name="Titel 1">
            <a:extLst>
              <a:ext uri="{FF2B5EF4-FFF2-40B4-BE49-F238E27FC236}">
                <a16:creationId xmlns:a16="http://schemas.microsoft.com/office/drawing/2014/main" id="{05AFE051-D941-101A-EF4F-885B8D776AC6}"/>
              </a:ext>
            </a:extLst>
          </p:cNvPr>
          <p:cNvSpPr txBox="1">
            <a:spLocks/>
          </p:cNvSpPr>
          <p:nvPr/>
        </p:nvSpPr>
        <p:spPr>
          <a:xfrm>
            <a:off x="11272572" y="7842505"/>
            <a:ext cx="7993063" cy="4584095"/>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marL="0" marR="0" lvl="0" indent="0" algn="l" defTabSz="2588026" rtl="0" eaLnBrk="1" fontAlgn="auto" latinLnBrk="0" hangingPunct="1">
              <a:lnSpc>
                <a:spcPts val="4300"/>
              </a:lnSpc>
              <a:spcBef>
                <a:spcPts val="0"/>
              </a:spcBef>
              <a:spcAft>
                <a:spcPts val="600"/>
              </a:spcAft>
              <a:buClrTx/>
              <a:buSzTx/>
              <a:buFontTx/>
              <a:buNone/>
              <a:tabLst/>
              <a:defRPr/>
            </a:pPr>
            <a:r>
              <a:rPr lang="en-US" sz="4800" b="0" dirty="0">
                <a:latin typeface="HelveticaNeueLT Std" panose="020B0604020202020204" pitchFamily="34" charset="0"/>
              </a:rPr>
              <a:t>How will you be protected?</a:t>
            </a:r>
            <a:endParaRPr lang="de-DE" sz="4800" b="0" dirty="0">
              <a:latin typeface="HelveticaNeueLT Std" panose="020B0604020202020204" pitchFamily="34" charset="0"/>
            </a:endParaRPr>
          </a:p>
          <a:p>
            <a:pPr lvl="0" defTabSz="2588026">
              <a:lnSpc>
                <a:spcPts val="3400"/>
              </a:lnSpc>
              <a:spcBef>
                <a:spcPts val="0"/>
              </a:spcBef>
              <a:defRPr/>
            </a:pPr>
            <a:r>
              <a:rPr lang="en-US" sz="2400" b="0" dirty="0">
                <a:solidFill>
                  <a:schemeClr val="tx1"/>
                </a:solidFill>
                <a:latin typeface="HelveticaNeueLT Std" panose="020B0604020202020204" pitchFamily="34" charset="0"/>
              </a:rPr>
              <a:t>Anyone who raises a Compliance concern in good faith or cooperates with an investigation is protected and do not have to fear any measures to their disadvantage. We prohibit retaliation. </a:t>
            </a:r>
            <a:endParaRPr lang="de-DE" sz="2400" b="0" dirty="0">
              <a:solidFill>
                <a:schemeClr val="tx1"/>
              </a:solidFill>
              <a:latin typeface="HelveticaNeueLT Std" panose="020B0604020202020204" pitchFamily="34" charset="0"/>
            </a:endParaRPr>
          </a:p>
        </p:txBody>
      </p:sp>
      <p:sp>
        <p:nvSpPr>
          <p:cNvPr id="11" name="Titel 1">
            <a:extLst>
              <a:ext uri="{FF2B5EF4-FFF2-40B4-BE49-F238E27FC236}">
                <a16:creationId xmlns:a16="http://schemas.microsoft.com/office/drawing/2014/main" id="{D76C9C4B-2B69-0677-BBFE-DCDBF9ECA94E}"/>
              </a:ext>
            </a:extLst>
          </p:cNvPr>
          <p:cNvSpPr txBox="1">
            <a:spLocks/>
          </p:cNvSpPr>
          <p:nvPr/>
        </p:nvSpPr>
        <p:spPr>
          <a:xfrm>
            <a:off x="11627916" y="29275805"/>
            <a:ext cx="8137524" cy="440752"/>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gn="r">
              <a:lnSpc>
                <a:spcPts val="2100"/>
              </a:lnSpc>
            </a:pPr>
            <a:r>
              <a:rPr lang="en-US" sz="1600" b="0" dirty="0">
                <a:solidFill>
                  <a:schemeClr val="tx1"/>
                </a:solidFill>
                <a:latin typeface="HelveticaNeueLT Std" panose="020B0604020202020204" pitchFamily="34" charset="0"/>
              </a:rPr>
              <a:t>GCO | KWS SAAT SE &amp; Co. </a:t>
            </a:r>
            <a:r>
              <a:rPr lang="en-US" sz="1600" b="0" dirty="0" err="1">
                <a:solidFill>
                  <a:schemeClr val="tx1"/>
                </a:solidFill>
                <a:latin typeface="HelveticaNeueLT Std" panose="020B0604020202020204" pitchFamily="34" charset="0"/>
              </a:rPr>
              <a:t>KGaA</a:t>
            </a:r>
            <a:r>
              <a:rPr lang="en-US" sz="1600" b="0" dirty="0">
                <a:solidFill>
                  <a:schemeClr val="tx1"/>
                </a:solidFill>
                <a:latin typeface="HelveticaNeueLT Std" panose="020B0604020202020204" pitchFamily="34" charset="0"/>
              </a:rPr>
              <a:t> </a:t>
            </a:r>
            <a:endParaRPr lang="de-DE" sz="1600" b="0" dirty="0">
              <a:solidFill>
                <a:schemeClr val="tx1"/>
              </a:solidFill>
              <a:latin typeface="HelveticaNeueLT Std" panose="020B0604020202020204" pitchFamily="34" charset="0"/>
            </a:endParaRPr>
          </a:p>
        </p:txBody>
      </p:sp>
      <p:sp>
        <p:nvSpPr>
          <p:cNvPr id="13" name="Titel 1">
            <a:extLst>
              <a:ext uri="{FF2B5EF4-FFF2-40B4-BE49-F238E27FC236}">
                <a16:creationId xmlns:a16="http://schemas.microsoft.com/office/drawing/2014/main" id="{4E14D645-7645-4109-6AC6-DC307294BEE2}"/>
              </a:ext>
            </a:extLst>
          </p:cNvPr>
          <p:cNvSpPr txBox="1">
            <a:spLocks/>
          </p:cNvSpPr>
          <p:nvPr/>
        </p:nvSpPr>
        <p:spPr>
          <a:xfrm>
            <a:off x="2234550" y="15214673"/>
            <a:ext cx="16914524" cy="5179517"/>
          </a:xfrm>
          <a:prstGeom prst="rect">
            <a:avLst/>
          </a:prstGeom>
          <a:noFill/>
        </p:spPr>
        <p:txBody>
          <a:bodyPr vert="horz" lIns="0" tIns="0" rIns="0" bIns="0" rtlCol="0" anchor="t" anchorCtr="0">
            <a:noAutofit/>
          </a:bodyPr>
          <a:lstStyle>
            <a:lvl1pPr algn="l" defTabSz="1425582" rtl="0" eaLnBrk="1" latinLnBrk="0" hangingPunct="1">
              <a:lnSpc>
                <a:spcPct val="90000"/>
              </a:lnSpc>
              <a:spcBef>
                <a:spcPct val="0"/>
              </a:spcBef>
              <a:buNone/>
              <a:defRPr sz="900" b="1" kern="1200">
                <a:solidFill>
                  <a:schemeClr val="accent1"/>
                </a:solidFill>
                <a:latin typeface="+mj-lt"/>
                <a:ea typeface="+mj-ea"/>
                <a:cs typeface="+mj-cs"/>
              </a:defRPr>
            </a:lvl1pPr>
          </a:lstStyle>
          <a:p>
            <a:pPr>
              <a:lnSpc>
                <a:spcPts val="4300"/>
              </a:lnSpc>
              <a:spcAft>
                <a:spcPts val="600"/>
              </a:spcAft>
            </a:pPr>
            <a:r>
              <a:rPr lang="en-US" sz="4800" b="0" dirty="0">
                <a:latin typeface="HelveticaNeueLT Std" panose="020B0604020202020204" pitchFamily="34" charset="0"/>
              </a:rPr>
              <a:t>Which is the Compliance reporting channel available at KWS?</a:t>
            </a:r>
          </a:p>
          <a:p>
            <a:pPr>
              <a:lnSpc>
                <a:spcPts val="3400"/>
              </a:lnSpc>
              <a:buClr>
                <a:schemeClr val="accent1"/>
              </a:buClr>
              <a:buSzPct val="120000"/>
            </a:pPr>
            <a:r>
              <a:rPr lang="en-US" sz="2400" b="0" dirty="0">
                <a:solidFill>
                  <a:schemeClr val="tx1"/>
                </a:solidFill>
                <a:latin typeface="HelveticaNeueLT Std" panose="020B0604020202020204" pitchFamily="34" charset="0"/>
              </a:rPr>
              <a:t>Raising a Compliance concern should be as simple as possible. That is why KWS Group Compliance Reporting Platform can be easily accessible, you only need internet access, and it is available in different languages. It also ensures anonymity, if you choose so. </a:t>
            </a:r>
          </a:p>
          <a:p>
            <a:pPr>
              <a:lnSpc>
                <a:spcPts val="3400"/>
              </a:lnSpc>
              <a:buClr>
                <a:schemeClr val="accent1"/>
              </a:buClr>
              <a:buSzPct val="120000"/>
            </a:pPr>
            <a:endParaRPr lang="en-US" sz="2400" b="1" dirty="0">
              <a:latin typeface="HelveticaNeueLT Std" panose="020B0604020202020204" pitchFamily="34" charset="0"/>
            </a:endParaRPr>
          </a:p>
          <a:p>
            <a:pPr lvl="2">
              <a:lnSpc>
                <a:spcPts val="3400"/>
              </a:lnSpc>
              <a:buClr>
                <a:schemeClr val="accent1"/>
              </a:buClr>
              <a:buSzPct val="120000"/>
            </a:pPr>
            <a:r>
              <a:rPr lang="en-US" sz="2400" b="1" dirty="0">
                <a:solidFill>
                  <a:schemeClr val="tx1"/>
                </a:solidFill>
                <a:latin typeface="HelveticaNeueLT Std" panose="020B0604020202020204" pitchFamily="34" charset="0"/>
              </a:rPr>
              <a:t>KWS Group Compliance Reporting Platform</a:t>
            </a:r>
          </a:p>
          <a:p>
            <a:pPr lvl="2">
              <a:lnSpc>
                <a:spcPts val="3400"/>
              </a:lnSpc>
              <a:buClr>
                <a:schemeClr val="accent1"/>
              </a:buClr>
              <a:buSzPct val="120000"/>
            </a:pPr>
            <a:endParaRPr lang="en-US" sz="2400" b="0" dirty="0">
              <a:solidFill>
                <a:schemeClr val="tx1"/>
              </a:solidFill>
              <a:latin typeface="HelveticaNeueLT Std" panose="020B0604020202020204" pitchFamily="34" charset="0"/>
            </a:endParaRPr>
          </a:p>
          <a:p>
            <a:pPr lvl="2">
              <a:lnSpc>
                <a:spcPts val="3400"/>
              </a:lnSpc>
              <a:buClr>
                <a:schemeClr val="accent1"/>
              </a:buClr>
              <a:buSzPct val="120000"/>
            </a:pPr>
            <a:r>
              <a:rPr lang="en-US" sz="2400" b="0" dirty="0">
                <a:solidFill>
                  <a:schemeClr val="tx1"/>
                </a:solidFill>
                <a:latin typeface="HelveticaNeueLT Std" panose="020B0604020202020204" pitchFamily="34" charset="0"/>
              </a:rPr>
              <a:t>Go to </a:t>
            </a:r>
            <a:r>
              <a:rPr lang="en-US" sz="2400" b="0" dirty="0">
                <a:solidFill>
                  <a:schemeClr val="tx1"/>
                </a:solidFill>
                <a:latin typeface="HelveticaNeueLT Std" panose="020B0604020202020204" pitchFamily="34" charset="0"/>
                <a:hlinkClick r:id="rId4"/>
              </a:rPr>
              <a:t>https://kwssaat.whistleblowernetwork.net/</a:t>
            </a:r>
            <a:r>
              <a:rPr lang="en-US" sz="2400" b="0" dirty="0">
                <a:solidFill>
                  <a:schemeClr val="tx1"/>
                </a:solidFill>
                <a:latin typeface="HelveticaNeueLT Std" panose="020B0604020202020204" pitchFamily="34" charset="0"/>
              </a:rPr>
              <a:t> or scan QR code to access the platform</a:t>
            </a:r>
          </a:p>
          <a:p>
            <a:pPr marL="2613025" indent="-2613025">
              <a:lnSpc>
                <a:spcPts val="3400"/>
              </a:lnSpc>
              <a:buClr>
                <a:schemeClr val="accent1"/>
              </a:buClr>
              <a:buSzPct val="120000"/>
            </a:pPr>
            <a:r>
              <a:rPr lang="en-US" sz="2400" b="0" dirty="0">
                <a:solidFill>
                  <a:schemeClr val="tx1"/>
                </a:solidFill>
                <a:latin typeface="HelveticaNeueLT Std" panose="020B0604020202020204" pitchFamily="34" charset="0"/>
              </a:rPr>
              <a:t>	</a:t>
            </a:r>
          </a:p>
          <a:p>
            <a:pPr>
              <a:lnSpc>
                <a:spcPts val="3400"/>
              </a:lnSpc>
              <a:buClr>
                <a:schemeClr val="accent1"/>
              </a:buClr>
              <a:buSzPct val="120000"/>
            </a:pPr>
            <a:r>
              <a:rPr lang="en-US" sz="2400" b="0" dirty="0">
                <a:solidFill>
                  <a:schemeClr val="tx1"/>
                </a:solidFill>
                <a:latin typeface="HelveticaNeueLT Std" panose="020B0604020202020204" pitchFamily="34" charset="0"/>
              </a:rPr>
              <a:t>Please write down and remember your Case ID and your Case password and return to the platform from time to time. You will support enormously if you are accessible. The platform ensures anonymity and being accessible at the same time. </a:t>
            </a:r>
          </a:p>
        </p:txBody>
      </p:sp>
      <p:grpSp>
        <p:nvGrpSpPr>
          <p:cNvPr id="14" name="Group 5">
            <a:extLst>
              <a:ext uri="{FF2B5EF4-FFF2-40B4-BE49-F238E27FC236}">
                <a16:creationId xmlns:a16="http://schemas.microsoft.com/office/drawing/2014/main" id="{F30D3592-E8C5-C03C-BCE3-F58FEF8D25E2}"/>
              </a:ext>
            </a:extLst>
          </p:cNvPr>
          <p:cNvGrpSpPr>
            <a:grpSpLocks/>
          </p:cNvGrpSpPr>
          <p:nvPr/>
        </p:nvGrpSpPr>
        <p:grpSpPr>
          <a:xfrm>
            <a:off x="17286885" y="17019364"/>
            <a:ext cx="1829863" cy="1862658"/>
            <a:chOff x="0" y="0"/>
            <a:chExt cx="715645" cy="715657"/>
          </a:xfrm>
        </p:grpSpPr>
        <p:sp>
          <p:nvSpPr>
            <p:cNvPr id="15" name="Graphic 6">
              <a:extLst>
                <a:ext uri="{FF2B5EF4-FFF2-40B4-BE49-F238E27FC236}">
                  <a16:creationId xmlns:a16="http://schemas.microsoft.com/office/drawing/2014/main" id="{4A583FF4-9A89-9E0D-F893-316699D16ECC}"/>
                </a:ext>
              </a:extLst>
            </p:cNvPr>
            <p:cNvSpPr/>
            <p:nvPr/>
          </p:nvSpPr>
          <p:spPr>
            <a:xfrm>
              <a:off x="0" y="0"/>
              <a:ext cx="715645" cy="715645"/>
            </a:xfrm>
            <a:custGeom>
              <a:avLst/>
              <a:gdLst/>
              <a:ahLst/>
              <a:cxnLst/>
              <a:rect l="l" t="t" r="r" b="b"/>
              <a:pathLst>
                <a:path w="715645" h="715645">
                  <a:moveTo>
                    <a:pt x="24688" y="370065"/>
                  </a:moveTo>
                  <a:lnTo>
                    <a:pt x="12" y="370065"/>
                  </a:lnTo>
                  <a:lnTo>
                    <a:pt x="12" y="394741"/>
                  </a:lnTo>
                  <a:lnTo>
                    <a:pt x="24688" y="394741"/>
                  </a:lnTo>
                  <a:lnTo>
                    <a:pt x="24688" y="370065"/>
                  </a:lnTo>
                  <a:close/>
                </a:path>
                <a:path w="715645" h="715645">
                  <a:moveTo>
                    <a:pt x="98691" y="394741"/>
                  </a:moveTo>
                  <a:lnTo>
                    <a:pt x="49352" y="394741"/>
                  </a:lnTo>
                  <a:lnTo>
                    <a:pt x="49352" y="419404"/>
                  </a:lnTo>
                  <a:lnTo>
                    <a:pt x="98691" y="419404"/>
                  </a:lnTo>
                  <a:lnTo>
                    <a:pt x="98691" y="394741"/>
                  </a:lnTo>
                  <a:close/>
                </a:path>
                <a:path w="715645" h="715645">
                  <a:moveTo>
                    <a:pt x="98691" y="320713"/>
                  </a:moveTo>
                  <a:lnTo>
                    <a:pt x="74015" y="320713"/>
                  </a:lnTo>
                  <a:lnTo>
                    <a:pt x="74015" y="345401"/>
                  </a:lnTo>
                  <a:lnTo>
                    <a:pt x="49352" y="345401"/>
                  </a:lnTo>
                  <a:lnTo>
                    <a:pt x="49352" y="370065"/>
                  </a:lnTo>
                  <a:lnTo>
                    <a:pt x="98691" y="370065"/>
                  </a:lnTo>
                  <a:lnTo>
                    <a:pt x="98691" y="320713"/>
                  </a:lnTo>
                  <a:close/>
                </a:path>
                <a:path w="715645" h="715645">
                  <a:moveTo>
                    <a:pt x="123355" y="419404"/>
                  </a:moveTo>
                  <a:lnTo>
                    <a:pt x="98691" y="419404"/>
                  </a:lnTo>
                  <a:lnTo>
                    <a:pt x="98691" y="444068"/>
                  </a:lnTo>
                  <a:lnTo>
                    <a:pt x="123355" y="444068"/>
                  </a:lnTo>
                  <a:lnTo>
                    <a:pt x="123355" y="419404"/>
                  </a:lnTo>
                  <a:close/>
                </a:path>
                <a:path w="715645" h="715645">
                  <a:moveTo>
                    <a:pt x="123355" y="370065"/>
                  </a:moveTo>
                  <a:lnTo>
                    <a:pt x="98691" y="370065"/>
                  </a:lnTo>
                  <a:lnTo>
                    <a:pt x="98691" y="394741"/>
                  </a:lnTo>
                  <a:lnTo>
                    <a:pt x="123355" y="394741"/>
                  </a:lnTo>
                  <a:lnTo>
                    <a:pt x="123355" y="370065"/>
                  </a:lnTo>
                  <a:close/>
                </a:path>
                <a:path w="715645" h="715645">
                  <a:moveTo>
                    <a:pt x="148031" y="493407"/>
                  </a:moveTo>
                  <a:lnTo>
                    <a:pt x="123355" y="493407"/>
                  </a:lnTo>
                  <a:lnTo>
                    <a:pt x="123355" y="468744"/>
                  </a:lnTo>
                  <a:lnTo>
                    <a:pt x="49352" y="468744"/>
                  </a:lnTo>
                  <a:lnTo>
                    <a:pt x="49352" y="444068"/>
                  </a:lnTo>
                  <a:lnTo>
                    <a:pt x="24688" y="444068"/>
                  </a:lnTo>
                  <a:lnTo>
                    <a:pt x="24688" y="419404"/>
                  </a:lnTo>
                  <a:lnTo>
                    <a:pt x="12" y="419404"/>
                  </a:lnTo>
                  <a:lnTo>
                    <a:pt x="12" y="518096"/>
                  </a:lnTo>
                  <a:lnTo>
                    <a:pt x="148031" y="518096"/>
                  </a:lnTo>
                  <a:lnTo>
                    <a:pt x="148031" y="493407"/>
                  </a:lnTo>
                  <a:close/>
                </a:path>
                <a:path w="715645" h="715645">
                  <a:moveTo>
                    <a:pt x="148031" y="345401"/>
                  </a:moveTo>
                  <a:lnTo>
                    <a:pt x="123355" y="345401"/>
                  </a:lnTo>
                  <a:lnTo>
                    <a:pt x="123355" y="370065"/>
                  </a:lnTo>
                  <a:lnTo>
                    <a:pt x="148031" y="370065"/>
                  </a:lnTo>
                  <a:lnTo>
                    <a:pt x="148031" y="345401"/>
                  </a:lnTo>
                  <a:close/>
                </a:path>
                <a:path w="715645" h="715645">
                  <a:moveTo>
                    <a:pt x="148031" y="296049"/>
                  </a:moveTo>
                  <a:lnTo>
                    <a:pt x="98691" y="296049"/>
                  </a:lnTo>
                  <a:lnTo>
                    <a:pt x="98691" y="320713"/>
                  </a:lnTo>
                  <a:lnTo>
                    <a:pt x="148031" y="320713"/>
                  </a:lnTo>
                  <a:lnTo>
                    <a:pt x="148031" y="296049"/>
                  </a:lnTo>
                  <a:close/>
                </a:path>
                <a:path w="715645" h="715645">
                  <a:moveTo>
                    <a:pt x="148031" y="222046"/>
                  </a:moveTo>
                  <a:lnTo>
                    <a:pt x="123355" y="222046"/>
                  </a:lnTo>
                  <a:lnTo>
                    <a:pt x="123355" y="246710"/>
                  </a:lnTo>
                  <a:lnTo>
                    <a:pt x="74015" y="246710"/>
                  </a:lnTo>
                  <a:lnTo>
                    <a:pt x="74015" y="222046"/>
                  </a:lnTo>
                  <a:lnTo>
                    <a:pt x="12" y="222046"/>
                  </a:lnTo>
                  <a:lnTo>
                    <a:pt x="12" y="246710"/>
                  </a:lnTo>
                  <a:lnTo>
                    <a:pt x="24688" y="246710"/>
                  </a:lnTo>
                  <a:lnTo>
                    <a:pt x="24688" y="296049"/>
                  </a:lnTo>
                  <a:lnTo>
                    <a:pt x="12" y="296049"/>
                  </a:lnTo>
                  <a:lnTo>
                    <a:pt x="12" y="320713"/>
                  </a:lnTo>
                  <a:lnTo>
                    <a:pt x="49352" y="320713"/>
                  </a:lnTo>
                  <a:lnTo>
                    <a:pt x="49352" y="296049"/>
                  </a:lnTo>
                  <a:lnTo>
                    <a:pt x="98691" y="296049"/>
                  </a:lnTo>
                  <a:lnTo>
                    <a:pt x="98691" y="271386"/>
                  </a:lnTo>
                  <a:lnTo>
                    <a:pt x="148031" y="271386"/>
                  </a:lnTo>
                  <a:lnTo>
                    <a:pt x="148031" y="222046"/>
                  </a:lnTo>
                  <a:close/>
                </a:path>
                <a:path w="715645" h="715645">
                  <a:moveTo>
                    <a:pt x="172707" y="542302"/>
                  </a:moveTo>
                  <a:lnTo>
                    <a:pt x="0" y="542302"/>
                  </a:lnTo>
                  <a:lnTo>
                    <a:pt x="0" y="567702"/>
                  </a:lnTo>
                  <a:lnTo>
                    <a:pt x="0" y="690892"/>
                  </a:lnTo>
                  <a:lnTo>
                    <a:pt x="0" y="715022"/>
                  </a:lnTo>
                  <a:lnTo>
                    <a:pt x="172707" y="715022"/>
                  </a:lnTo>
                  <a:lnTo>
                    <a:pt x="172707" y="690892"/>
                  </a:lnTo>
                  <a:lnTo>
                    <a:pt x="24688" y="690892"/>
                  </a:lnTo>
                  <a:lnTo>
                    <a:pt x="24688" y="567702"/>
                  </a:lnTo>
                  <a:lnTo>
                    <a:pt x="148031" y="567702"/>
                  </a:lnTo>
                  <a:lnTo>
                    <a:pt x="148031" y="690791"/>
                  </a:lnTo>
                  <a:lnTo>
                    <a:pt x="172707" y="690791"/>
                  </a:lnTo>
                  <a:lnTo>
                    <a:pt x="172707" y="567702"/>
                  </a:lnTo>
                  <a:lnTo>
                    <a:pt x="172707" y="567436"/>
                  </a:lnTo>
                  <a:lnTo>
                    <a:pt x="172707" y="542302"/>
                  </a:lnTo>
                  <a:close/>
                </a:path>
                <a:path w="715645" h="715645">
                  <a:moveTo>
                    <a:pt x="172707" y="24688"/>
                  </a:moveTo>
                  <a:lnTo>
                    <a:pt x="148031" y="24688"/>
                  </a:lnTo>
                  <a:lnTo>
                    <a:pt x="148031" y="148043"/>
                  </a:lnTo>
                  <a:lnTo>
                    <a:pt x="172707" y="148043"/>
                  </a:lnTo>
                  <a:lnTo>
                    <a:pt x="172707" y="24688"/>
                  </a:lnTo>
                  <a:close/>
                </a:path>
                <a:path w="715645" h="715645">
                  <a:moveTo>
                    <a:pt x="172707" y="12"/>
                  </a:moveTo>
                  <a:lnTo>
                    <a:pt x="0" y="12"/>
                  </a:lnTo>
                  <a:lnTo>
                    <a:pt x="0" y="24142"/>
                  </a:lnTo>
                  <a:lnTo>
                    <a:pt x="0" y="148602"/>
                  </a:lnTo>
                  <a:lnTo>
                    <a:pt x="0" y="172732"/>
                  </a:lnTo>
                  <a:lnTo>
                    <a:pt x="172707" y="172732"/>
                  </a:lnTo>
                  <a:lnTo>
                    <a:pt x="172707" y="148602"/>
                  </a:lnTo>
                  <a:lnTo>
                    <a:pt x="24688" y="148602"/>
                  </a:lnTo>
                  <a:lnTo>
                    <a:pt x="24688" y="24142"/>
                  </a:lnTo>
                  <a:lnTo>
                    <a:pt x="172707" y="24142"/>
                  </a:lnTo>
                  <a:lnTo>
                    <a:pt x="172707" y="12"/>
                  </a:lnTo>
                  <a:close/>
                </a:path>
                <a:path w="715645" h="715645">
                  <a:moveTo>
                    <a:pt x="222046" y="518083"/>
                  </a:moveTo>
                  <a:lnTo>
                    <a:pt x="197370" y="518083"/>
                  </a:lnTo>
                  <a:lnTo>
                    <a:pt x="197370" y="542759"/>
                  </a:lnTo>
                  <a:lnTo>
                    <a:pt x="222046" y="542759"/>
                  </a:lnTo>
                  <a:lnTo>
                    <a:pt x="222046" y="518083"/>
                  </a:lnTo>
                  <a:close/>
                </a:path>
                <a:path w="715645" h="715645">
                  <a:moveTo>
                    <a:pt x="222046" y="148031"/>
                  </a:moveTo>
                  <a:lnTo>
                    <a:pt x="197370" y="148031"/>
                  </a:lnTo>
                  <a:lnTo>
                    <a:pt x="197370" y="172707"/>
                  </a:lnTo>
                  <a:lnTo>
                    <a:pt x="222046" y="172707"/>
                  </a:lnTo>
                  <a:lnTo>
                    <a:pt x="222046" y="148031"/>
                  </a:lnTo>
                  <a:close/>
                </a:path>
                <a:path w="715645" h="715645">
                  <a:moveTo>
                    <a:pt x="246710" y="123355"/>
                  </a:moveTo>
                  <a:lnTo>
                    <a:pt x="222046" y="123355"/>
                  </a:lnTo>
                  <a:lnTo>
                    <a:pt x="222046" y="148031"/>
                  </a:lnTo>
                  <a:lnTo>
                    <a:pt x="246710" y="148031"/>
                  </a:lnTo>
                  <a:lnTo>
                    <a:pt x="246710" y="123355"/>
                  </a:lnTo>
                  <a:close/>
                </a:path>
                <a:path w="715645" h="715645">
                  <a:moveTo>
                    <a:pt x="246710" y="24676"/>
                  </a:moveTo>
                  <a:lnTo>
                    <a:pt x="222046" y="24676"/>
                  </a:lnTo>
                  <a:lnTo>
                    <a:pt x="222046" y="98691"/>
                  </a:lnTo>
                  <a:lnTo>
                    <a:pt x="246710" y="98691"/>
                  </a:lnTo>
                  <a:lnTo>
                    <a:pt x="246710" y="24676"/>
                  </a:lnTo>
                  <a:close/>
                </a:path>
                <a:path w="715645" h="715645">
                  <a:moveTo>
                    <a:pt x="271386" y="296354"/>
                  </a:moveTo>
                  <a:lnTo>
                    <a:pt x="246710" y="296354"/>
                  </a:lnTo>
                  <a:lnTo>
                    <a:pt x="246710" y="321754"/>
                  </a:lnTo>
                  <a:lnTo>
                    <a:pt x="271386" y="321754"/>
                  </a:lnTo>
                  <a:lnTo>
                    <a:pt x="271386" y="296354"/>
                  </a:lnTo>
                  <a:close/>
                </a:path>
                <a:path w="715645" h="715645">
                  <a:moveTo>
                    <a:pt x="296049" y="173164"/>
                  </a:moveTo>
                  <a:lnTo>
                    <a:pt x="222046" y="173164"/>
                  </a:lnTo>
                  <a:lnTo>
                    <a:pt x="222046" y="222694"/>
                  </a:lnTo>
                  <a:lnTo>
                    <a:pt x="172707" y="222694"/>
                  </a:lnTo>
                  <a:lnTo>
                    <a:pt x="172707" y="246824"/>
                  </a:lnTo>
                  <a:lnTo>
                    <a:pt x="197370" y="246824"/>
                  </a:lnTo>
                  <a:lnTo>
                    <a:pt x="197370" y="296354"/>
                  </a:lnTo>
                  <a:lnTo>
                    <a:pt x="172707" y="296354"/>
                  </a:lnTo>
                  <a:lnTo>
                    <a:pt x="172707" y="345884"/>
                  </a:lnTo>
                  <a:lnTo>
                    <a:pt x="197370" y="345884"/>
                  </a:lnTo>
                  <a:lnTo>
                    <a:pt x="197370" y="321754"/>
                  </a:lnTo>
                  <a:lnTo>
                    <a:pt x="222046" y="321754"/>
                  </a:lnTo>
                  <a:lnTo>
                    <a:pt x="222046" y="272224"/>
                  </a:lnTo>
                  <a:lnTo>
                    <a:pt x="246710" y="272224"/>
                  </a:lnTo>
                  <a:lnTo>
                    <a:pt x="246710" y="222694"/>
                  </a:lnTo>
                  <a:lnTo>
                    <a:pt x="271386" y="222694"/>
                  </a:lnTo>
                  <a:lnTo>
                    <a:pt x="271386" y="198564"/>
                  </a:lnTo>
                  <a:lnTo>
                    <a:pt x="296049" y="198564"/>
                  </a:lnTo>
                  <a:lnTo>
                    <a:pt x="296049" y="173164"/>
                  </a:lnTo>
                  <a:close/>
                </a:path>
                <a:path w="715645" h="715645">
                  <a:moveTo>
                    <a:pt x="345401" y="246824"/>
                  </a:moveTo>
                  <a:lnTo>
                    <a:pt x="320725" y="246824"/>
                  </a:lnTo>
                  <a:lnTo>
                    <a:pt x="320725" y="272224"/>
                  </a:lnTo>
                  <a:lnTo>
                    <a:pt x="345401" y="272224"/>
                  </a:lnTo>
                  <a:lnTo>
                    <a:pt x="345401" y="246824"/>
                  </a:lnTo>
                  <a:close/>
                </a:path>
                <a:path w="715645" h="715645">
                  <a:moveTo>
                    <a:pt x="345401" y="173164"/>
                  </a:moveTo>
                  <a:lnTo>
                    <a:pt x="320725" y="173164"/>
                  </a:lnTo>
                  <a:lnTo>
                    <a:pt x="320725" y="198564"/>
                  </a:lnTo>
                  <a:lnTo>
                    <a:pt x="345401" y="198564"/>
                  </a:lnTo>
                  <a:lnTo>
                    <a:pt x="345401" y="173164"/>
                  </a:lnTo>
                  <a:close/>
                </a:path>
                <a:path w="715645" h="715645">
                  <a:moveTo>
                    <a:pt x="345401" y="0"/>
                  </a:moveTo>
                  <a:lnTo>
                    <a:pt x="320725" y="0"/>
                  </a:lnTo>
                  <a:lnTo>
                    <a:pt x="320725" y="24676"/>
                  </a:lnTo>
                  <a:lnTo>
                    <a:pt x="345401" y="24676"/>
                  </a:lnTo>
                  <a:lnTo>
                    <a:pt x="345401" y="0"/>
                  </a:lnTo>
                  <a:close/>
                </a:path>
                <a:path w="715645" h="715645">
                  <a:moveTo>
                    <a:pt x="370065" y="123355"/>
                  </a:moveTo>
                  <a:lnTo>
                    <a:pt x="345401" y="123355"/>
                  </a:lnTo>
                  <a:lnTo>
                    <a:pt x="345401" y="148031"/>
                  </a:lnTo>
                  <a:lnTo>
                    <a:pt x="370065" y="148031"/>
                  </a:lnTo>
                  <a:lnTo>
                    <a:pt x="370065" y="123355"/>
                  </a:lnTo>
                  <a:close/>
                </a:path>
                <a:path w="715645" h="715645">
                  <a:moveTo>
                    <a:pt x="370065" y="24676"/>
                  </a:moveTo>
                  <a:lnTo>
                    <a:pt x="345401" y="24676"/>
                  </a:lnTo>
                  <a:lnTo>
                    <a:pt x="345401" y="49352"/>
                  </a:lnTo>
                  <a:lnTo>
                    <a:pt x="320725" y="49352"/>
                  </a:lnTo>
                  <a:lnTo>
                    <a:pt x="320725" y="74015"/>
                  </a:lnTo>
                  <a:lnTo>
                    <a:pt x="296049" y="74015"/>
                  </a:lnTo>
                  <a:lnTo>
                    <a:pt x="296049" y="24676"/>
                  </a:lnTo>
                  <a:lnTo>
                    <a:pt x="271386" y="24676"/>
                  </a:lnTo>
                  <a:lnTo>
                    <a:pt x="271386" y="98691"/>
                  </a:lnTo>
                  <a:lnTo>
                    <a:pt x="296049" y="98691"/>
                  </a:lnTo>
                  <a:lnTo>
                    <a:pt x="296049" y="123355"/>
                  </a:lnTo>
                  <a:lnTo>
                    <a:pt x="271386" y="123355"/>
                  </a:lnTo>
                  <a:lnTo>
                    <a:pt x="271386" y="148031"/>
                  </a:lnTo>
                  <a:lnTo>
                    <a:pt x="320725" y="148031"/>
                  </a:lnTo>
                  <a:lnTo>
                    <a:pt x="320725" y="98691"/>
                  </a:lnTo>
                  <a:lnTo>
                    <a:pt x="370065" y="98691"/>
                  </a:lnTo>
                  <a:lnTo>
                    <a:pt x="370065" y="74015"/>
                  </a:lnTo>
                  <a:lnTo>
                    <a:pt x="370065" y="24676"/>
                  </a:lnTo>
                  <a:close/>
                </a:path>
                <a:path w="715645" h="715645">
                  <a:moveTo>
                    <a:pt x="394741" y="691324"/>
                  </a:moveTo>
                  <a:lnTo>
                    <a:pt x="370065" y="691324"/>
                  </a:lnTo>
                  <a:lnTo>
                    <a:pt x="370065" y="715454"/>
                  </a:lnTo>
                  <a:lnTo>
                    <a:pt x="394741" y="715454"/>
                  </a:lnTo>
                  <a:lnTo>
                    <a:pt x="394741" y="691324"/>
                  </a:lnTo>
                  <a:close/>
                </a:path>
                <a:path w="715645" h="715645">
                  <a:moveTo>
                    <a:pt x="419404" y="518604"/>
                  </a:moveTo>
                  <a:lnTo>
                    <a:pt x="394741" y="518604"/>
                  </a:lnTo>
                  <a:lnTo>
                    <a:pt x="394741" y="494474"/>
                  </a:lnTo>
                  <a:lnTo>
                    <a:pt x="370065" y="494474"/>
                  </a:lnTo>
                  <a:lnTo>
                    <a:pt x="370065" y="568134"/>
                  </a:lnTo>
                  <a:lnTo>
                    <a:pt x="394741" y="568134"/>
                  </a:lnTo>
                  <a:lnTo>
                    <a:pt x="394741" y="544004"/>
                  </a:lnTo>
                  <a:lnTo>
                    <a:pt x="419404" y="544004"/>
                  </a:lnTo>
                  <a:lnTo>
                    <a:pt x="419404" y="518604"/>
                  </a:lnTo>
                  <a:close/>
                </a:path>
                <a:path w="715645" h="715645">
                  <a:moveTo>
                    <a:pt x="419404" y="469074"/>
                  </a:moveTo>
                  <a:lnTo>
                    <a:pt x="394741" y="469074"/>
                  </a:lnTo>
                  <a:lnTo>
                    <a:pt x="394741" y="494474"/>
                  </a:lnTo>
                  <a:lnTo>
                    <a:pt x="419404" y="494474"/>
                  </a:lnTo>
                  <a:lnTo>
                    <a:pt x="419404" y="469074"/>
                  </a:lnTo>
                  <a:close/>
                </a:path>
                <a:path w="715645" h="715645">
                  <a:moveTo>
                    <a:pt x="419404" y="395414"/>
                  </a:moveTo>
                  <a:lnTo>
                    <a:pt x="370065" y="395414"/>
                  </a:lnTo>
                  <a:lnTo>
                    <a:pt x="370065" y="444944"/>
                  </a:lnTo>
                  <a:lnTo>
                    <a:pt x="296049" y="444944"/>
                  </a:lnTo>
                  <a:lnTo>
                    <a:pt x="296049" y="419544"/>
                  </a:lnTo>
                  <a:lnTo>
                    <a:pt x="271386" y="419544"/>
                  </a:lnTo>
                  <a:lnTo>
                    <a:pt x="271386" y="395414"/>
                  </a:lnTo>
                  <a:lnTo>
                    <a:pt x="222046" y="395414"/>
                  </a:lnTo>
                  <a:lnTo>
                    <a:pt x="222046" y="371284"/>
                  </a:lnTo>
                  <a:lnTo>
                    <a:pt x="271386" y="371284"/>
                  </a:lnTo>
                  <a:lnTo>
                    <a:pt x="271386" y="345884"/>
                  </a:lnTo>
                  <a:lnTo>
                    <a:pt x="197370" y="345884"/>
                  </a:lnTo>
                  <a:lnTo>
                    <a:pt x="197370" y="469074"/>
                  </a:lnTo>
                  <a:lnTo>
                    <a:pt x="222046" y="469074"/>
                  </a:lnTo>
                  <a:lnTo>
                    <a:pt x="222046" y="494474"/>
                  </a:lnTo>
                  <a:lnTo>
                    <a:pt x="271386" y="494474"/>
                  </a:lnTo>
                  <a:lnTo>
                    <a:pt x="271386" y="469074"/>
                  </a:lnTo>
                  <a:lnTo>
                    <a:pt x="246710" y="469074"/>
                  </a:lnTo>
                  <a:lnTo>
                    <a:pt x="246710" y="444944"/>
                  </a:lnTo>
                  <a:lnTo>
                    <a:pt x="271386" y="444944"/>
                  </a:lnTo>
                  <a:lnTo>
                    <a:pt x="271386" y="469074"/>
                  </a:lnTo>
                  <a:lnTo>
                    <a:pt x="320725" y="469074"/>
                  </a:lnTo>
                  <a:lnTo>
                    <a:pt x="320725" y="494474"/>
                  </a:lnTo>
                  <a:lnTo>
                    <a:pt x="271386" y="494474"/>
                  </a:lnTo>
                  <a:lnTo>
                    <a:pt x="271386" y="544004"/>
                  </a:lnTo>
                  <a:lnTo>
                    <a:pt x="246710" y="544004"/>
                  </a:lnTo>
                  <a:lnTo>
                    <a:pt x="246710" y="568134"/>
                  </a:lnTo>
                  <a:lnTo>
                    <a:pt x="271386" y="568134"/>
                  </a:lnTo>
                  <a:lnTo>
                    <a:pt x="271386" y="592264"/>
                  </a:lnTo>
                  <a:lnTo>
                    <a:pt x="296049" y="592264"/>
                  </a:lnTo>
                  <a:lnTo>
                    <a:pt x="296049" y="568134"/>
                  </a:lnTo>
                  <a:lnTo>
                    <a:pt x="320725" y="568134"/>
                  </a:lnTo>
                  <a:lnTo>
                    <a:pt x="320725" y="592264"/>
                  </a:lnTo>
                  <a:lnTo>
                    <a:pt x="296049" y="592264"/>
                  </a:lnTo>
                  <a:lnTo>
                    <a:pt x="296049" y="667194"/>
                  </a:lnTo>
                  <a:lnTo>
                    <a:pt x="271386" y="667194"/>
                  </a:lnTo>
                  <a:lnTo>
                    <a:pt x="271386" y="691324"/>
                  </a:lnTo>
                  <a:lnTo>
                    <a:pt x="246710" y="691324"/>
                  </a:lnTo>
                  <a:lnTo>
                    <a:pt x="246710" y="667194"/>
                  </a:lnTo>
                  <a:lnTo>
                    <a:pt x="271386" y="667194"/>
                  </a:lnTo>
                  <a:lnTo>
                    <a:pt x="271386" y="617664"/>
                  </a:lnTo>
                  <a:lnTo>
                    <a:pt x="246710" y="617664"/>
                  </a:lnTo>
                  <a:lnTo>
                    <a:pt x="246710" y="592264"/>
                  </a:lnTo>
                  <a:lnTo>
                    <a:pt x="222046" y="592264"/>
                  </a:lnTo>
                  <a:lnTo>
                    <a:pt x="222046" y="715454"/>
                  </a:lnTo>
                  <a:lnTo>
                    <a:pt x="296049" y="715454"/>
                  </a:lnTo>
                  <a:lnTo>
                    <a:pt x="296049" y="691324"/>
                  </a:lnTo>
                  <a:lnTo>
                    <a:pt x="320725" y="691324"/>
                  </a:lnTo>
                  <a:lnTo>
                    <a:pt x="320725" y="617664"/>
                  </a:lnTo>
                  <a:lnTo>
                    <a:pt x="345401" y="617664"/>
                  </a:lnTo>
                  <a:lnTo>
                    <a:pt x="345401" y="469074"/>
                  </a:lnTo>
                  <a:lnTo>
                    <a:pt x="394741" y="469074"/>
                  </a:lnTo>
                  <a:lnTo>
                    <a:pt x="394741" y="444944"/>
                  </a:lnTo>
                  <a:lnTo>
                    <a:pt x="419404" y="444944"/>
                  </a:lnTo>
                  <a:lnTo>
                    <a:pt x="419404" y="395414"/>
                  </a:lnTo>
                  <a:close/>
                </a:path>
                <a:path w="715645" h="715645">
                  <a:moveTo>
                    <a:pt x="444068" y="198564"/>
                  </a:moveTo>
                  <a:lnTo>
                    <a:pt x="419404" y="198564"/>
                  </a:lnTo>
                  <a:lnTo>
                    <a:pt x="419404" y="222694"/>
                  </a:lnTo>
                  <a:lnTo>
                    <a:pt x="444068" y="222694"/>
                  </a:lnTo>
                  <a:lnTo>
                    <a:pt x="444068" y="198564"/>
                  </a:lnTo>
                  <a:close/>
                </a:path>
                <a:path w="715645" h="715645">
                  <a:moveTo>
                    <a:pt x="468744" y="0"/>
                  </a:moveTo>
                  <a:lnTo>
                    <a:pt x="444068" y="0"/>
                  </a:lnTo>
                  <a:lnTo>
                    <a:pt x="444068" y="24676"/>
                  </a:lnTo>
                  <a:lnTo>
                    <a:pt x="468744" y="24676"/>
                  </a:lnTo>
                  <a:lnTo>
                    <a:pt x="468744" y="0"/>
                  </a:lnTo>
                  <a:close/>
                </a:path>
                <a:path w="715645" h="715645">
                  <a:moveTo>
                    <a:pt x="468757" y="246824"/>
                  </a:moveTo>
                  <a:lnTo>
                    <a:pt x="419404" y="246824"/>
                  </a:lnTo>
                  <a:lnTo>
                    <a:pt x="419404" y="272224"/>
                  </a:lnTo>
                  <a:lnTo>
                    <a:pt x="394741" y="272224"/>
                  </a:lnTo>
                  <a:lnTo>
                    <a:pt x="394741" y="246824"/>
                  </a:lnTo>
                  <a:lnTo>
                    <a:pt x="419404" y="246824"/>
                  </a:lnTo>
                  <a:lnTo>
                    <a:pt x="419404" y="222694"/>
                  </a:lnTo>
                  <a:lnTo>
                    <a:pt x="370065" y="222694"/>
                  </a:lnTo>
                  <a:lnTo>
                    <a:pt x="370065" y="198564"/>
                  </a:lnTo>
                  <a:lnTo>
                    <a:pt x="345401" y="198564"/>
                  </a:lnTo>
                  <a:lnTo>
                    <a:pt x="345401" y="246824"/>
                  </a:lnTo>
                  <a:lnTo>
                    <a:pt x="370065" y="246824"/>
                  </a:lnTo>
                  <a:lnTo>
                    <a:pt x="370065" y="296354"/>
                  </a:lnTo>
                  <a:lnTo>
                    <a:pt x="320725" y="296354"/>
                  </a:lnTo>
                  <a:lnTo>
                    <a:pt x="320725" y="272224"/>
                  </a:lnTo>
                  <a:lnTo>
                    <a:pt x="271386" y="272224"/>
                  </a:lnTo>
                  <a:lnTo>
                    <a:pt x="271386" y="296354"/>
                  </a:lnTo>
                  <a:lnTo>
                    <a:pt x="296049" y="296354"/>
                  </a:lnTo>
                  <a:lnTo>
                    <a:pt x="296049" y="321754"/>
                  </a:lnTo>
                  <a:lnTo>
                    <a:pt x="271386" y="321754"/>
                  </a:lnTo>
                  <a:lnTo>
                    <a:pt x="271386" y="345884"/>
                  </a:lnTo>
                  <a:lnTo>
                    <a:pt x="320725" y="345884"/>
                  </a:lnTo>
                  <a:lnTo>
                    <a:pt x="320725" y="321754"/>
                  </a:lnTo>
                  <a:lnTo>
                    <a:pt x="345401" y="321754"/>
                  </a:lnTo>
                  <a:lnTo>
                    <a:pt x="345401" y="371284"/>
                  </a:lnTo>
                  <a:lnTo>
                    <a:pt x="296049" y="371284"/>
                  </a:lnTo>
                  <a:lnTo>
                    <a:pt x="296049" y="419544"/>
                  </a:lnTo>
                  <a:lnTo>
                    <a:pt x="320725" y="419544"/>
                  </a:lnTo>
                  <a:lnTo>
                    <a:pt x="320725" y="395414"/>
                  </a:lnTo>
                  <a:lnTo>
                    <a:pt x="370065" y="395414"/>
                  </a:lnTo>
                  <a:lnTo>
                    <a:pt x="370065" y="371284"/>
                  </a:lnTo>
                  <a:lnTo>
                    <a:pt x="394741" y="371284"/>
                  </a:lnTo>
                  <a:lnTo>
                    <a:pt x="394741" y="296354"/>
                  </a:lnTo>
                  <a:lnTo>
                    <a:pt x="444068" y="296354"/>
                  </a:lnTo>
                  <a:lnTo>
                    <a:pt x="444068" y="272224"/>
                  </a:lnTo>
                  <a:lnTo>
                    <a:pt x="468757" y="272224"/>
                  </a:lnTo>
                  <a:lnTo>
                    <a:pt x="468757" y="246824"/>
                  </a:lnTo>
                  <a:close/>
                </a:path>
                <a:path w="715645" h="715645">
                  <a:moveTo>
                    <a:pt x="493420" y="198564"/>
                  </a:moveTo>
                  <a:lnTo>
                    <a:pt x="468757" y="198564"/>
                  </a:lnTo>
                  <a:lnTo>
                    <a:pt x="468757" y="246824"/>
                  </a:lnTo>
                  <a:lnTo>
                    <a:pt x="493420" y="246824"/>
                  </a:lnTo>
                  <a:lnTo>
                    <a:pt x="493420" y="198564"/>
                  </a:lnTo>
                  <a:close/>
                </a:path>
                <a:path w="715645" h="715645">
                  <a:moveTo>
                    <a:pt x="493420" y="24688"/>
                  </a:moveTo>
                  <a:lnTo>
                    <a:pt x="468757" y="24688"/>
                  </a:lnTo>
                  <a:lnTo>
                    <a:pt x="468757" y="49352"/>
                  </a:lnTo>
                  <a:lnTo>
                    <a:pt x="493420" y="49352"/>
                  </a:lnTo>
                  <a:lnTo>
                    <a:pt x="493420" y="24688"/>
                  </a:lnTo>
                  <a:close/>
                </a:path>
                <a:path w="715645" h="715645">
                  <a:moveTo>
                    <a:pt x="518096" y="173164"/>
                  </a:moveTo>
                  <a:lnTo>
                    <a:pt x="493420" y="173164"/>
                  </a:lnTo>
                  <a:lnTo>
                    <a:pt x="493420" y="198564"/>
                  </a:lnTo>
                  <a:lnTo>
                    <a:pt x="518096" y="198564"/>
                  </a:lnTo>
                  <a:lnTo>
                    <a:pt x="518096" y="173164"/>
                  </a:lnTo>
                  <a:close/>
                </a:path>
                <a:path w="715645" h="715645">
                  <a:moveTo>
                    <a:pt x="518096" y="123355"/>
                  </a:moveTo>
                  <a:lnTo>
                    <a:pt x="493420" y="123355"/>
                  </a:lnTo>
                  <a:lnTo>
                    <a:pt x="493420" y="148031"/>
                  </a:lnTo>
                  <a:lnTo>
                    <a:pt x="518096" y="148031"/>
                  </a:lnTo>
                  <a:lnTo>
                    <a:pt x="518096" y="123355"/>
                  </a:lnTo>
                  <a:close/>
                </a:path>
                <a:path w="715645" h="715645">
                  <a:moveTo>
                    <a:pt x="518096" y="49352"/>
                  </a:moveTo>
                  <a:lnTo>
                    <a:pt x="493420" y="49352"/>
                  </a:lnTo>
                  <a:lnTo>
                    <a:pt x="493420" y="74015"/>
                  </a:lnTo>
                  <a:lnTo>
                    <a:pt x="419404" y="74015"/>
                  </a:lnTo>
                  <a:lnTo>
                    <a:pt x="419404" y="0"/>
                  </a:lnTo>
                  <a:lnTo>
                    <a:pt x="394741" y="0"/>
                  </a:lnTo>
                  <a:lnTo>
                    <a:pt x="394741" y="123355"/>
                  </a:lnTo>
                  <a:lnTo>
                    <a:pt x="419404" y="123355"/>
                  </a:lnTo>
                  <a:lnTo>
                    <a:pt x="419404" y="98691"/>
                  </a:lnTo>
                  <a:lnTo>
                    <a:pt x="444068" y="98691"/>
                  </a:lnTo>
                  <a:lnTo>
                    <a:pt x="444068" y="123355"/>
                  </a:lnTo>
                  <a:lnTo>
                    <a:pt x="493420" y="123355"/>
                  </a:lnTo>
                  <a:lnTo>
                    <a:pt x="493420" y="98691"/>
                  </a:lnTo>
                  <a:lnTo>
                    <a:pt x="518096" y="98691"/>
                  </a:lnTo>
                  <a:lnTo>
                    <a:pt x="518096" y="74015"/>
                  </a:lnTo>
                  <a:lnTo>
                    <a:pt x="518096" y="49352"/>
                  </a:lnTo>
                  <a:close/>
                </a:path>
                <a:path w="715645" h="715645">
                  <a:moveTo>
                    <a:pt x="567423" y="542759"/>
                  </a:moveTo>
                  <a:lnTo>
                    <a:pt x="542759" y="542759"/>
                  </a:lnTo>
                  <a:lnTo>
                    <a:pt x="542759" y="567436"/>
                  </a:lnTo>
                  <a:lnTo>
                    <a:pt x="567423" y="567436"/>
                  </a:lnTo>
                  <a:lnTo>
                    <a:pt x="567423" y="542759"/>
                  </a:lnTo>
                  <a:close/>
                </a:path>
                <a:path w="715645" h="715645">
                  <a:moveTo>
                    <a:pt x="567423" y="444944"/>
                  </a:moveTo>
                  <a:lnTo>
                    <a:pt x="542759" y="444944"/>
                  </a:lnTo>
                  <a:lnTo>
                    <a:pt x="542759" y="469074"/>
                  </a:lnTo>
                  <a:lnTo>
                    <a:pt x="567423" y="469074"/>
                  </a:lnTo>
                  <a:lnTo>
                    <a:pt x="567423" y="444944"/>
                  </a:lnTo>
                  <a:close/>
                </a:path>
                <a:path w="715645" h="715645">
                  <a:moveTo>
                    <a:pt x="616762" y="222694"/>
                  </a:moveTo>
                  <a:lnTo>
                    <a:pt x="567436" y="222694"/>
                  </a:lnTo>
                  <a:lnTo>
                    <a:pt x="567436" y="246824"/>
                  </a:lnTo>
                  <a:lnTo>
                    <a:pt x="542759" y="246824"/>
                  </a:lnTo>
                  <a:lnTo>
                    <a:pt x="542759" y="272224"/>
                  </a:lnTo>
                  <a:lnTo>
                    <a:pt x="592099" y="272224"/>
                  </a:lnTo>
                  <a:lnTo>
                    <a:pt x="592099" y="296354"/>
                  </a:lnTo>
                  <a:lnTo>
                    <a:pt x="616762" y="296354"/>
                  </a:lnTo>
                  <a:lnTo>
                    <a:pt x="616762" y="222694"/>
                  </a:lnTo>
                  <a:close/>
                </a:path>
                <a:path w="715645" h="715645">
                  <a:moveTo>
                    <a:pt x="666115" y="345884"/>
                  </a:moveTo>
                  <a:lnTo>
                    <a:pt x="641451" y="345884"/>
                  </a:lnTo>
                  <a:lnTo>
                    <a:pt x="641451" y="321754"/>
                  </a:lnTo>
                  <a:lnTo>
                    <a:pt x="592099" y="321754"/>
                  </a:lnTo>
                  <a:lnTo>
                    <a:pt x="592099" y="296354"/>
                  </a:lnTo>
                  <a:lnTo>
                    <a:pt x="542759" y="296354"/>
                  </a:lnTo>
                  <a:lnTo>
                    <a:pt x="542759" y="371284"/>
                  </a:lnTo>
                  <a:lnTo>
                    <a:pt x="518096" y="371284"/>
                  </a:lnTo>
                  <a:lnTo>
                    <a:pt x="518096" y="246824"/>
                  </a:lnTo>
                  <a:lnTo>
                    <a:pt x="493420" y="246824"/>
                  </a:lnTo>
                  <a:lnTo>
                    <a:pt x="493420" y="272224"/>
                  </a:lnTo>
                  <a:lnTo>
                    <a:pt x="468757" y="272224"/>
                  </a:lnTo>
                  <a:lnTo>
                    <a:pt x="468757" y="296354"/>
                  </a:lnTo>
                  <a:lnTo>
                    <a:pt x="493420" y="296354"/>
                  </a:lnTo>
                  <a:lnTo>
                    <a:pt x="493420" y="345884"/>
                  </a:lnTo>
                  <a:lnTo>
                    <a:pt x="419404" y="345884"/>
                  </a:lnTo>
                  <a:lnTo>
                    <a:pt x="419404" y="371284"/>
                  </a:lnTo>
                  <a:lnTo>
                    <a:pt x="444068" y="371284"/>
                  </a:lnTo>
                  <a:lnTo>
                    <a:pt x="444068" y="444944"/>
                  </a:lnTo>
                  <a:lnTo>
                    <a:pt x="468757" y="444944"/>
                  </a:lnTo>
                  <a:lnTo>
                    <a:pt x="468757" y="469074"/>
                  </a:lnTo>
                  <a:lnTo>
                    <a:pt x="493420" y="469074"/>
                  </a:lnTo>
                  <a:lnTo>
                    <a:pt x="493420" y="444944"/>
                  </a:lnTo>
                  <a:lnTo>
                    <a:pt x="542759" y="444944"/>
                  </a:lnTo>
                  <a:lnTo>
                    <a:pt x="542759" y="419544"/>
                  </a:lnTo>
                  <a:lnTo>
                    <a:pt x="468757" y="419544"/>
                  </a:lnTo>
                  <a:lnTo>
                    <a:pt x="468757" y="395414"/>
                  </a:lnTo>
                  <a:lnTo>
                    <a:pt x="567436" y="395414"/>
                  </a:lnTo>
                  <a:lnTo>
                    <a:pt x="567436" y="419544"/>
                  </a:lnTo>
                  <a:lnTo>
                    <a:pt x="592099" y="419544"/>
                  </a:lnTo>
                  <a:lnTo>
                    <a:pt x="592099" y="395414"/>
                  </a:lnTo>
                  <a:lnTo>
                    <a:pt x="592099" y="371284"/>
                  </a:lnTo>
                  <a:lnTo>
                    <a:pt x="567436" y="371284"/>
                  </a:lnTo>
                  <a:lnTo>
                    <a:pt x="567436" y="345884"/>
                  </a:lnTo>
                  <a:lnTo>
                    <a:pt x="616762" y="345884"/>
                  </a:lnTo>
                  <a:lnTo>
                    <a:pt x="616762" y="371284"/>
                  </a:lnTo>
                  <a:lnTo>
                    <a:pt x="641451" y="371284"/>
                  </a:lnTo>
                  <a:lnTo>
                    <a:pt x="641451" y="395414"/>
                  </a:lnTo>
                  <a:lnTo>
                    <a:pt x="666115" y="395414"/>
                  </a:lnTo>
                  <a:lnTo>
                    <a:pt x="666115" y="345884"/>
                  </a:lnTo>
                  <a:close/>
                </a:path>
                <a:path w="715645" h="715645">
                  <a:moveTo>
                    <a:pt x="690791" y="568134"/>
                  </a:moveTo>
                  <a:lnTo>
                    <a:pt x="666115" y="568134"/>
                  </a:lnTo>
                  <a:lnTo>
                    <a:pt x="666115" y="592264"/>
                  </a:lnTo>
                  <a:lnTo>
                    <a:pt x="690791" y="592264"/>
                  </a:lnTo>
                  <a:lnTo>
                    <a:pt x="690791" y="568134"/>
                  </a:lnTo>
                  <a:close/>
                </a:path>
                <a:path w="715645" h="715645">
                  <a:moveTo>
                    <a:pt x="690791" y="222694"/>
                  </a:moveTo>
                  <a:lnTo>
                    <a:pt x="641451" y="222694"/>
                  </a:lnTo>
                  <a:lnTo>
                    <a:pt x="641451" y="272224"/>
                  </a:lnTo>
                  <a:lnTo>
                    <a:pt x="666115" y="272224"/>
                  </a:lnTo>
                  <a:lnTo>
                    <a:pt x="666115" y="246824"/>
                  </a:lnTo>
                  <a:lnTo>
                    <a:pt x="690791" y="246824"/>
                  </a:lnTo>
                  <a:lnTo>
                    <a:pt x="690791" y="222694"/>
                  </a:lnTo>
                  <a:close/>
                </a:path>
                <a:path w="715645" h="715645">
                  <a:moveTo>
                    <a:pt x="715454" y="592264"/>
                  </a:moveTo>
                  <a:lnTo>
                    <a:pt x="690791" y="592264"/>
                  </a:lnTo>
                  <a:lnTo>
                    <a:pt x="690791" y="641794"/>
                  </a:lnTo>
                  <a:lnTo>
                    <a:pt x="666115" y="641794"/>
                  </a:lnTo>
                  <a:lnTo>
                    <a:pt x="666115" y="617664"/>
                  </a:lnTo>
                  <a:lnTo>
                    <a:pt x="641451" y="617664"/>
                  </a:lnTo>
                  <a:lnTo>
                    <a:pt x="641451" y="518604"/>
                  </a:lnTo>
                  <a:lnTo>
                    <a:pt x="690791" y="518604"/>
                  </a:lnTo>
                  <a:lnTo>
                    <a:pt x="690791" y="494474"/>
                  </a:lnTo>
                  <a:lnTo>
                    <a:pt x="666115" y="494474"/>
                  </a:lnTo>
                  <a:lnTo>
                    <a:pt x="666115" y="469074"/>
                  </a:lnTo>
                  <a:lnTo>
                    <a:pt x="616762" y="469074"/>
                  </a:lnTo>
                  <a:lnTo>
                    <a:pt x="616762" y="517512"/>
                  </a:lnTo>
                  <a:lnTo>
                    <a:pt x="616762" y="518083"/>
                  </a:lnTo>
                  <a:lnTo>
                    <a:pt x="592099" y="518083"/>
                  </a:lnTo>
                  <a:lnTo>
                    <a:pt x="592099" y="542759"/>
                  </a:lnTo>
                  <a:lnTo>
                    <a:pt x="592099" y="592099"/>
                  </a:lnTo>
                  <a:lnTo>
                    <a:pt x="518096" y="592099"/>
                  </a:lnTo>
                  <a:lnTo>
                    <a:pt x="518096" y="542912"/>
                  </a:lnTo>
                  <a:lnTo>
                    <a:pt x="518096" y="542759"/>
                  </a:lnTo>
                  <a:lnTo>
                    <a:pt x="518096" y="518096"/>
                  </a:lnTo>
                  <a:lnTo>
                    <a:pt x="592099" y="518096"/>
                  </a:lnTo>
                  <a:lnTo>
                    <a:pt x="518096" y="518083"/>
                  </a:lnTo>
                  <a:lnTo>
                    <a:pt x="518096" y="517512"/>
                  </a:lnTo>
                  <a:lnTo>
                    <a:pt x="616762" y="517512"/>
                  </a:lnTo>
                  <a:lnTo>
                    <a:pt x="616762" y="469074"/>
                  </a:lnTo>
                  <a:lnTo>
                    <a:pt x="616762" y="444944"/>
                  </a:lnTo>
                  <a:lnTo>
                    <a:pt x="690791" y="444944"/>
                  </a:lnTo>
                  <a:lnTo>
                    <a:pt x="690791" y="419544"/>
                  </a:lnTo>
                  <a:lnTo>
                    <a:pt x="592099" y="419544"/>
                  </a:lnTo>
                  <a:lnTo>
                    <a:pt x="592099" y="493382"/>
                  </a:lnTo>
                  <a:lnTo>
                    <a:pt x="493420" y="493382"/>
                  </a:lnTo>
                  <a:lnTo>
                    <a:pt x="493420" y="494474"/>
                  </a:lnTo>
                  <a:lnTo>
                    <a:pt x="419404" y="494474"/>
                  </a:lnTo>
                  <a:lnTo>
                    <a:pt x="419404" y="518604"/>
                  </a:lnTo>
                  <a:lnTo>
                    <a:pt x="468757" y="518604"/>
                  </a:lnTo>
                  <a:lnTo>
                    <a:pt x="468757" y="544004"/>
                  </a:lnTo>
                  <a:lnTo>
                    <a:pt x="419404" y="544004"/>
                  </a:lnTo>
                  <a:lnTo>
                    <a:pt x="419404" y="568134"/>
                  </a:lnTo>
                  <a:lnTo>
                    <a:pt x="394741" y="568134"/>
                  </a:lnTo>
                  <a:lnTo>
                    <a:pt x="394741" y="592264"/>
                  </a:lnTo>
                  <a:lnTo>
                    <a:pt x="468757" y="592264"/>
                  </a:lnTo>
                  <a:lnTo>
                    <a:pt x="468757" y="617664"/>
                  </a:lnTo>
                  <a:lnTo>
                    <a:pt x="493420" y="617664"/>
                  </a:lnTo>
                  <a:lnTo>
                    <a:pt x="493420" y="616775"/>
                  </a:lnTo>
                  <a:lnTo>
                    <a:pt x="616762" y="616775"/>
                  </a:lnTo>
                  <a:lnTo>
                    <a:pt x="616762" y="641794"/>
                  </a:lnTo>
                  <a:lnTo>
                    <a:pt x="567436" y="641794"/>
                  </a:lnTo>
                  <a:lnTo>
                    <a:pt x="567436" y="667194"/>
                  </a:lnTo>
                  <a:lnTo>
                    <a:pt x="616762" y="667194"/>
                  </a:lnTo>
                  <a:lnTo>
                    <a:pt x="616762" y="691324"/>
                  </a:lnTo>
                  <a:lnTo>
                    <a:pt x="542759" y="691324"/>
                  </a:lnTo>
                  <a:lnTo>
                    <a:pt x="542759" y="641794"/>
                  </a:lnTo>
                  <a:lnTo>
                    <a:pt x="468757" y="641794"/>
                  </a:lnTo>
                  <a:lnTo>
                    <a:pt x="468757" y="617664"/>
                  </a:lnTo>
                  <a:lnTo>
                    <a:pt x="444068" y="617664"/>
                  </a:lnTo>
                  <a:lnTo>
                    <a:pt x="444068" y="641794"/>
                  </a:lnTo>
                  <a:lnTo>
                    <a:pt x="394741" y="641794"/>
                  </a:lnTo>
                  <a:lnTo>
                    <a:pt x="394741" y="592264"/>
                  </a:lnTo>
                  <a:lnTo>
                    <a:pt x="370065" y="592264"/>
                  </a:lnTo>
                  <a:lnTo>
                    <a:pt x="370065" y="617664"/>
                  </a:lnTo>
                  <a:lnTo>
                    <a:pt x="345401" y="617664"/>
                  </a:lnTo>
                  <a:lnTo>
                    <a:pt x="345401" y="641794"/>
                  </a:lnTo>
                  <a:lnTo>
                    <a:pt x="370065" y="641794"/>
                  </a:lnTo>
                  <a:lnTo>
                    <a:pt x="370065" y="667194"/>
                  </a:lnTo>
                  <a:lnTo>
                    <a:pt x="444068" y="667194"/>
                  </a:lnTo>
                  <a:lnTo>
                    <a:pt x="444068" y="691324"/>
                  </a:lnTo>
                  <a:lnTo>
                    <a:pt x="468757" y="691324"/>
                  </a:lnTo>
                  <a:lnTo>
                    <a:pt x="468757" y="667194"/>
                  </a:lnTo>
                  <a:lnTo>
                    <a:pt x="518096" y="667194"/>
                  </a:lnTo>
                  <a:lnTo>
                    <a:pt x="518096" y="691324"/>
                  </a:lnTo>
                  <a:lnTo>
                    <a:pt x="468757" y="691324"/>
                  </a:lnTo>
                  <a:lnTo>
                    <a:pt x="468757" y="715454"/>
                  </a:lnTo>
                  <a:lnTo>
                    <a:pt x="641451" y="715454"/>
                  </a:lnTo>
                  <a:lnTo>
                    <a:pt x="641451" y="691324"/>
                  </a:lnTo>
                  <a:lnTo>
                    <a:pt x="666115" y="691324"/>
                  </a:lnTo>
                  <a:lnTo>
                    <a:pt x="666115" y="667194"/>
                  </a:lnTo>
                  <a:lnTo>
                    <a:pt x="690791" y="667194"/>
                  </a:lnTo>
                  <a:lnTo>
                    <a:pt x="690791" y="691324"/>
                  </a:lnTo>
                  <a:lnTo>
                    <a:pt x="715454" y="691324"/>
                  </a:lnTo>
                  <a:lnTo>
                    <a:pt x="715454" y="592264"/>
                  </a:lnTo>
                  <a:close/>
                </a:path>
                <a:path w="715645" h="715645">
                  <a:moveTo>
                    <a:pt x="715454" y="444944"/>
                  </a:moveTo>
                  <a:lnTo>
                    <a:pt x="690791" y="444944"/>
                  </a:lnTo>
                  <a:lnTo>
                    <a:pt x="690791" y="469074"/>
                  </a:lnTo>
                  <a:lnTo>
                    <a:pt x="715454" y="469074"/>
                  </a:lnTo>
                  <a:lnTo>
                    <a:pt x="715454" y="444944"/>
                  </a:lnTo>
                  <a:close/>
                </a:path>
                <a:path w="715645" h="715645">
                  <a:moveTo>
                    <a:pt x="715454" y="272224"/>
                  </a:moveTo>
                  <a:lnTo>
                    <a:pt x="690791" y="272224"/>
                  </a:lnTo>
                  <a:lnTo>
                    <a:pt x="690791" y="321754"/>
                  </a:lnTo>
                  <a:lnTo>
                    <a:pt x="666115" y="321754"/>
                  </a:lnTo>
                  <a:lnTo>
                    <a:pt x="666115" y="345884"/>
                  </a:lnTo>
                  <a:lnTo>
                    <a:pt x="690791" y="345884"/>
                  </a:lnTo>
                  <a:lnTo>
                    <a:pt x="690791" y="395414"/>
                  </a:lnTo>
                  <a:lnTo>
                    <a:pt x="715454" y="395414"/>
                  </a:lnTo>
                  <a:lnTo>
                    <a:pt x="715454" y="272224"/>
                  </a:lnTo>
                  <a:close/>
                </a:path>
                <a:path w="715645" h="715645">
                  <a:moveTo>
                    <a:pt x="715454" y="24688"/>
                  </a:moveTo>
                  <a:lnTo>
                    <a:pt x="690791" y="24688"/>
                  </a:lnTo>
                  <a:lnTo>
                    <a:pt x="690791" y="148043"/>
                  </a:lnTo>
                  <a:lnTo>
                    <a:pt x="715454" y="148043"/>
                  </a:lnTo>
                  <a:lnTo>
                    <a:pt x="715454" y="24688"/>
                  </a:lnTo>
                  <a:close/>
                </a:path>
                <a:path w="715645" h="715645">
                  <a:moveTo>
                    <a:pt x="715454" y="12"/>
                  </a:moveTo>
                  <a:lnTo>
                    <a:pt x="542759" y="12"/>
                  </a:lnTo>
                  <a:lnTo>
                    <a:pt x="542759" y="24142"/>
                  </a:lnTo>
                  <a:lnTo>
                    <a:pt x="542759" y="148602"/>
                  </a:lnTo>
                  <a:lnTo>
                    <a:pt x="542759" y="172732"/>
                  </a:lnTo>
                  <a:lnTo>
                    <a:pt x="715454" y="172732"/>
                  </a:lnTo>
                  <a:lnTo>
                    <a:pt x="715454" y="148602"/>
                  </a:lnTo>
                  <a:lnTo>
                    <a:pt x="567436" y="148602"/>
                  </a:lnTo>
                  <a:lnTo>
                    <a:pt x="567436" y="24142"/>
                  </a:lnTo>
                  <a:lnTo>
                    <a:pt x="715454" y="24142"/>
                  </a:lnTo>
                  <a:lnTo>
                    <a:pt x="715454" y="12"/>
                  </a:lnTo>
                  <a:close/>
                </a:path>
              </a:pathLst>
            </a:custGeom>
            <a:solidFill>
              <a:srgbClr val="000000"/>
            </a:solidFill>
          </p:spPr>
          <p:txBody>
            <a:bodyPr wrap="square" lIns="0" tIns="0" rIns="0" bIns="0" rtlCol="0">
              <a:prstTxWarp prst="textNoShape">
                <a:avLst/>
              </a:prstTxWarp>
              <a:noAutofit/>
            </a:bodyPr>
            <a:lstStyle/>
            <a:p>
              <a:endParaRPr lang="en-US">
                <a:latin typeface="HelveticaNeueLT Std" panose="020B0604020202020204" pitchFamily="34" charset="0"/>
              </a:endParaRPr>
            </a:p>
          </p:txBody>
        </p:sp>
        <p:sp>
          <p:nvSpPr>
            <p:cNvPr id="16" name="Graphic 7">
              <a:extLst>
                <a:ext uri="{FF2B5EF4-FFF2-40B4-BE49-F238E27FC236}">
                  <a16:creationId xmlns:a16="http://schemas.microsoft.com/office/drawing/2014/main" id="{B958FB4B-F033-0D3F-6072-DA83EC723CA2}"/>
                </a:ext>
              </a:extLst>
            </p:cNvPr>
            <p:cNvSpPr/>
            <p:nvPr/>
          </p:nvSpPr>
          <p:spPr>
            <a:xfrm>
              <a:off x="160369" y="160369"/>
              <a:ext cx="358140" cy="358140"/>
            </a:xfrm>
            <a:custGeom>
              <a:avLst/>
              <a:gdLst/>
              <a:ahLst/>
              <a:cxnLst/>
              <a:rect l="l" t="t" r="r" b="b"/>
              <a:pathLst>
                <a:path w="358140" h="358140">
                  <a:moveTo>
                    <a:pt x="86340" y="0"/>
                  </a:moveTo>
                  <a:lnTo>
                    <a:pt x="357727" y="0"/>
                  </a:lnTo>
                </a:path>
                <a:path w="358140" h="358140">
                  <a:moveTo>
                    <a:pt x="0" y="37001"/>
                  </a:moveTo>
                  <a:lnTo>
                    <a:pt x="0" y="357727"/>
                  </a:lnTo>
                </a:path>
              </a:pathLst>
            </a:custGeom>
            <a:ln w="24676">
              <a:solidFill>
                <a:srgbClr val="000000"/>
              </a:solidFill>
              <a:prstDash val="sysDot"/>
            </a:ln>
          </p:spPr>
          <p:txBody>
            <a:bodyPr wrap="square" lIns="0" tIns="0" rIns="0" bIns="0" rtlCol="0">
              <a:prstTxWarp prst="textNoShape">
                <a:avLst/>
              </a:prstTxWarp>
              <a:noAutofit/>
            </a:bodyPr>
            <a:lstStyle/>
            <a:p>
              <a:endParaRPr lang="en-US">
                <a:latin typeface="HelveticaNeueLT Std" panose="020B0604020202020204" pitchFamily="34" charset="0"/>
              </a:endParaRPr>
            </a:p>
          </p:txBody>
        </p:sp>
        <p:sp>
          <p:nvSpPr>
            <p:cNvPr id="17" name="Graphic 8">
              <a:extLst>
                <a:ext uri="{FF2B5EF4-FFF2-40B4-BE49-F238E27FC236}">
                  <a16:creationId xmlns:a16="http://schemas.microsoft.com/office/drawing/2014/main" id="{8A577C8A-A9A0-0961-3296-F44F7EDF58AC}"/>
                </a:ext>
              </a:extLst>
            </p:cNvPr>
            <p:cNvSpPr/>
            <p:nvPr/>
          </p:nvSpPr>
          <p:spPr>
            <a:xfrm>
              <a:off x="0" y="12"/>
              <a:ext cx="715645" cy="715645"/>
            </a:xfrm>
            <a:custGeom>
              <a:avLst/>
              <a:gdLst/>
              <a:ahLst/>
              <a:cxnLst/>
              <a:rect l="l" t="t" r="r" b="b"/>
              <a:pathLst>
                <a:path w="715645" h="715645">
                  <a:moveTo>
                    <a:pt x="24676" y="197358"/>
                  </a:moveTo>
                  <a:lnTo>
                    <a:pt x="0" y="197358"/>
                  </a:lnTo>
                  <a:lnTo>
                    <a:pt x="0" y="222034"/>
                  </a:lnTo>
                  <a:lnTo>
                    <a:pt x="24676" y="222034"/>
                  </a:lnTo>
                  <a:lnTo>
                    <a:pt x="24676" y="197358"/>
                  </a:lnTo>
                  <a:close/>
                </a:path>
                <a:path w="715645" h="715645">
                  <a:moveTo>
                    <a:pt x="123355" y="592086"/>
                  </a:moveTo>
                  <a:lnTo>
                    <a:pt x="49352" y="592086"/>
                  </a:lnTo>
                  <a:lnTo>
                    <a:pt x="49352" y="666102"/>
                  </a:lnTo>
                  <a:lnTo>
                    <a:pt x="123355" y="666102"/>
                  </a:lnTo>
                  <a:lnTo>
                    <a:pt x="123355" y="592086"/>
                  </a:lnTo>
                  <a:close/>
                </a:path>
                <a:path w="715645" h="715645">
                  <a:moveTo>
                    <a:pt x="123355" y="49339"/>
                  </a:moveTo>
                  <a:lnTo>
                    <a:pt x="49352" y="49339"/>
                  </a:lnTo>
                  <a:lnTo>
                    <a:pt x="49352" y="98679"/>
                  </a:lnTo>
                  <a:lnTo>
                    <a:pt x="49352" y="123355"/>
                  </a:lnTo>
                  <a:lnTo>
                    <a:pt x="123355" y="123355"/>
                  </a:lnTo>
                  <a:lnTo>
                    <a:pt x="123355" y="98679"/>
                  </a:lnTo>
                  <a:lnTo>
                    <a:pt x="123355" y="49339"/>
                  </a:lnTo>
                  <a:close/>
                </a:path>
                <a:path w="715645" h="715645">
                  <a:moveTo>
                    <a:pt x="148018" y="197358"/>
                  </a:moveTo>
                  <a:lnTo>
                    <a:pt x="74002" y="197358"/>
                  </a:lnTo>
                  <a:lnTo>
                    <a:pt x="74002" y="222034"/>
                  </a:lnTo>
                  <a:lnTo>
                    <a:pt x="148018" y="222034"/>
                  </a:lnTo>
                  <a:lnTo>
                    <a:pt x="148018" y="197358"/>
                  </a:lnTo>
                  <a:close/>
                </a:path>
                <a:path w="715645" h="715645">
                  <a:moveTo>
                    <a:pt x="222034" y="690791"/>
                  </a:moveTo>
                  <a:lnTo>
                    <a:pt x="197358" y="690791"/>
                  </a:lnTo>
                  <a:lnTo>
                    <a:pt x="197358" y="715454"/>
                  </a:lnTo>
                  <a:lnTo>
                    <a:pt x="222034" y="715454"/>
                  </a:lnTo>
                  <a:lnTo>
                    <a:pt x="222034" y="690791"/>
                  </a:lnTo>
                  <a:close/>
                </a:path>
                <a:path w="715645" h="715645">
                  <a:moveTo>
                    <a:pt x="222034" y="542759"/>
                  </a:moveTo>
                  <a:lnTo>
                    <a:pt x="197358" y="542759"/>
                  </a:lnTo>
                  <a:lnTo>
                    <a:pt x="197358" y="641438"/>
                  </a:lnTo>
                  <a:lnTo>
                    <a:pt x="222034" y="641438"/>
                  </a:lnTo>
                  <a:lnTo>
                    <a:pt x="222034" y="542759"/>
                  </a:lnTo>
                  <a:close/>
                </a:path>
                <a:path w="715645" h="715645">
                  <a:moveTo>
                    <a:pt x="222034" y="197358"/>
                  </a:moveTo>
                  <a:lnTo>
                    <a:pt x="172694" y="197358"/>
                  </a:lnTo>
                  <a:lnTo>
                    <a:pt x="172694" y="222034"/>
                  </a:lnTo>
                  <a:lnTo>
                    <a:pt x="222034" y="222034"/>
                  </a:lnTo>
                  <a:lnTo>
                    <a:pt x="222034" y="197358"/>
                  </a:lnTo>
                  <a:close/>
                </a:path>
                <a:path w="715645" h="715645">
                  <a:moveTo>
                    <a:pt x="222034" y="98691"/>
                  </a:moveTo>
                  <a:lnTo>
                    <a:pt x="197358" y="98691"/>
                  </a:lnTo>
                  <a:lnTo>
                    <a:pt x="197358" y="123355"/>
                  </a:lnTo>
                  <a:lnTo>
                    <a:pt x="222034" y="123355"/>
                  </a:lnTo>
                  <a:lnTo>
                    <a:pt x="222034" y="98691"/>
                  </a:lnTo>
                  <a:close/>
                </a:path>
                <a:path w="715645" h="715645">
                  <a:moveTo>
                    <a:pt x="222034" y="0"/>
                  </a:moveTo>
                  <a:lnTo>
                    <a:pt x="197358" y="0"/>
                  </a:lnTo>
                  <a:lnTo>
                    <a:pt x="197358" y="74015"/>
                  </a:lnTo>
                  <a:lnTo>
                    <a:pt x="222034" y="74015"/>
                  </a:lnTo>
                  <a:lnTo>
                    <a:pt x="222034" y="0"/>
                  </a:lnTo>
                  <a:close/>
                </a:path>
                <a:path w="715645" h="715645">
                  <a:moveTo>
                    <a:pt x="542747" y="197358"/>
                  </a:moveTo>
                  <a:lnTo>
                    <a:pt x="518083" y="197358"/>
                  </a:lnTo>
                  <a:lnTo>
                    <a:pt x="518083" y="222034"/>
                  </a:lnTo>
                  <a:lnTo>
                    <a:pt x="542747" y="222034"/>
                  </a:lnTo>
                  <a:lnTo>
                    <a:pt x="542747" y="197358"/>
                  </a:lnTo>
                  <a:close/>
                </a:path>
                <a:path w="715645" h="715645">
                  <a:moveTo>
                    <a:pt x="616750" y="197358"/>
                  </a:moveTo>
                  <a:lnTo>
                    <a:pt x="592086" y="197358"/>
                  </a:lnTo>
                  <a:lnTo>
                    <a:pt x="592086" y="222034"/>
                  </a:lnTo>
                  <a:lnTo>
                    <a:pt x="616750" y="222034"/>
                  </a:lnTo>
                  <a:lnTo>
                    <a:pt x="616750" y="197358"/>
                  </a:lnTo>
                  <a:close/>
                </a:path>
                <a:path w="715645" h="715645">
                  <a:moveTo>
                    <a:pt x="666115" y="49339"/>
                  </a:moveTo>
                  <a:lnTo>
                    <a:pt x="592099" y="49339"/>
                  </a:lnTo>
                  <a:lnTo>
                    <a:pt x="592099" y="98679"/>
                  </a:lnTo>
                  <a:lnTo>
                    <a:pt x="592099" y="123355"/>
                  </a:lnTo>
                  <a:lnTo>
                    <a:pt x="666115" y="123355"/>
                  </a:lnTo>
                  <a:lnTo>
                    <a:pt x="666115" y="98679"/>
                  </a:lnTo>
                  <a:lnTo>
                    <a:pt x="666115" y="49339"/>
                  </a:lnTo>
                  <a:close/>
                </a:path>
                <a:path w="715645" h="715645">
                  <a:moveTo>
                    <a:pt x="715454" y="197358"/>
                  </a:moveTo>
                  <a:lnTo>
                    <a:pt x="641438" y="197358"/>
                  </a:lnTo>
                  <a:lnTo>
                    <a:pt x="641438" y="222034"/>
                  </a:lnTo>
                  <a:lnTo>
                    <a:pt x="715454" y="222034"/>
                  </a:lnTo>
                  <a:lnTo>
                    <a:pt x="715454" y="197358"/>
                  </a:lnTo>
                  <a:close/>
                </a:path>
              </a:pathLst>
            </a:custGeom>
            <a:solidFill>
              <a:srgbClr val="000000"/>
            </a:solidFill>
          </p:spPr>
          <p:txBody>
            <a:bodyPr wrap="square" lIns="0" tIns="0" rIns="0" bIns="0" rtlCol="0">
              <a:prstTxWarp prst="textNoShape">
                <a:avLst/>
              </a:prstTxWarp>
              <a:noAutofit/>
            </a:bodyPr>
            <a:lstStyle/>
            <a:p>
              <a:endParaRPr lang="en-US">
                <a:latin typeface="HelveticaNeueLT Std" panose="020B0604020202020204" pitchFamily="34" charset="0"/>
              </a:endParaRPr>
            </a:p>
          </p:txBody>
        </p:sp>
      </p:grpSp>
      <p:pic>
        <p:nvPicPr>
          <p:cNvPr id="18" name="Picture 23" descr="Icon&#10;&#10;Description automatically generated">
            <a:extLst>
              <a:ext uri="{FF2B5EF4-FFF2-40B4-BE49-F238E27FC236}">
                <a16:creationId xmlns:a16="http://schemas.microsoft.com/office/drawing/2014/main" id="{4491D5B8-3BC2-DED6-263C-355E61D14D8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2560" b="87240" l="12000" r="87320">
                        <a14:foregroundMark x1="49960" y1="29920" x2="48240" y2="39880"/>
                        <a14:foregroundMark x1="48240" y1="39880" x2="51960" y2="39800"/>
                        <a14:foregroundMark x1="60600" y1="49280" x2="69720" y2="50360"/>
                        <a14:foregroundMark x1="69720" y1="50360" x2="60880" y2="52560"/>
                        <a14:foregroundMark x1="60880" y1="52560" x2="60080" y2="48280"/>
                        <a14:foregroundMark x1="47600" y1="60120" x2="50040" y2="70440"/>
                        <a14:foregroundMark x1="50040" y1="70440" x2="48360" y2="61320"/>
                        <a14:foregroundMark x1="48360" y1="61320" x2="49360" y2="66880"/>
                        <a14:foregroundMark x1="40120" y1="52760" x2="30040" y2="49760"/>
                        <a14:foregroundMark x1="30040" y1="49760" x2="40960" y2="47520"/>
                        <a14:foregroundMark x1="40960" y1="47520" x2="40240" y2="49520"/>
                        <a14:foregroundMark x1="11880" y1="50160" x2="19520" y2="29760"/>
                        <a14:foregroundMark x1="19520" y1="29760" x2="27160" y2="21240"/>
                        <a14:foregroundMark x1="27160" y1="21240" x2="40680" y2="15560"/>
                        <a14:foregroundMark x1="40680" y1="15560" x2="52880" y2="13960"/>
                        <a14:foregroundMark x1="52880" y1="13960" x2="65440" y2="16960"/>
                        <a14:foregroundMark x1="65440" y1="16960" x2="75040" y2="22640"/>
                        <a14:foregroundMark x1="75040" y1="22640" x2="82440" y2="32760"/>
                        <a14:foregroundMark x1="82440" y1="32760" x2="86560" y2="53840"/>
                        <a14:foregroundMark x1="86560" y1="53840" x2="85120" y2="63920"/>
                        <a14:foregroundMark x1="85120" y1="63920" x2="62600" y2="83120"/>
                        <a14:foregroundMark x1="62600" y1="83120" x2="54080" y2="86960"/>
                        <a14:foregroundMark x1="54080" y1="86960" x2="42640" y2="86240"/>
                        <a14:foregroundMark x1="42640" y1="86240" x2="21680" y2="70840"/>
                        <a14:foregroundMark x1="21680" y1="70840" x2="17600" y2="62880"/>
                        <a14:foregroundMark x1="17600" y1="62880" x2="15400" y2="46040"/>
                        <a14:foregroundMark x1="15400" y1="46040" x2="17520" y2="37360"/>
                        <a14:foregroundMark x1="17520" y1="37360" x2="31080" y2="22680"/>
                        <a14:foregroundMark x1="31080" y1="22680" x2="40960" y2="18000"/>
                        <a14:foregroundMark x1="40960" y1="18000" x2="53280" y2="17320"/>
                        <a14:foregroundMark x1="53280" y1="17320" x2="66880" y2="21200"/>
                        <a14:foregroundMark x1="66880" y1="21200" x2="76640" y2="30880"/>
                        <a14:foregroundMark x1="76640" y1="30880" x2="80880" y2="41920"/>
                        <a14:foregroundMark x1="80880" y1="41920" x2="82240" y2="56800"/>
                        <a14:foregroundMark x1="82240" y1="56800" x2="79280" y2="67800"/>
                        <a14:foregroundMark x1="79280" y1="67800" x2="73960" y2="75760"/>
                        <a14:foregroundMark x1="73960" y1="75760" x2="56480" y2="83680"/>
                        <a14:foregroundMark x1="56480" y1="83680" x2="40880" y2="83680"/>
                        <a14:foregroundMark x1="40880" y1="83680" x2="31720" y2="76000"/>
                        <a14:foregroundMark x1="31720" y1="76000" x2="21720" y2="52360"/>
                        <a14:foregroundMark x1="21720" y1="52360" x2="22440" y2="37960"/>
                        <a14:foregroundMark x1="22440" y1="37960" x2="33480" y2="24280"/>
                        <a14:foregroundMark x1="33480" y1="24280" x2="50760" y2="20720"/>
                        <a14:foregroundMark x1="50760" y1="20720" x2="61800" y2="28120"/>
                        <a14:foregroundMark x1="61800" y1="28120" x2="66080" y2="40160"/>
                        <a14:foregroundMark x1="66080" y1="40160" x2="66640" y2="52080"/>
                        <a14:foregroundMark x1="66640" y1="52080" x2="60360" y2="70040"/>
                        <a14:foregroundMark x1="60360" y1="70040" x2="45200" y2="74440"/>
                        <a14:foregroundMark x1="45200" y1="74440" x2="34720" y2="55320"/>
                        <a14:foregroundMark x1="34720" y1="55320" x2="40320" y2="35360"/>
                        <a14:foregroundMark x1="40320" y1="35360" x2="67400" y2="30880"/>
                        <a14:foregroundMark x1="67400" y1="30880" x2="76040" y2="43200"/>
                        <a14:foregroundMark x1="76040" y1="43200" x2="69240" y2="69760"/>
                        <a14:foregroundMark x1="69240" y1="69760" x2="50240" y2="77080"/>
                        <a14:foregroundMark x1="50240" y1="77080" x2="34480" y2="60600"/>
                        <a14:foregroundMark x1="34480" y1="60600" x2="30240" y2="37360"/>
                        <a14:foregroundMark x1="30240" y1="37360" x2="44560" y2="26560"/>
                        <a14:foregroundMark x1="44560" y1="26560" x2="65680" y2="33960"/>
                        <a14:foregroundMark x1="65680" y1="33960" x2="65840" y2="59200"/>
                        <a14:foregroundMark x1="65840" y1="59200" x2="39720" y2="67080"/>
                        <a14:foregroundMark x1="39720" y1="67080" x2="40640" y2="45120"/>
                        <a14:foregroundMark x1="40640" y1="45120" x2="57960" y2="42280"/>
                        <a14:foregroundMark x1="57960" y1="42280" x2="51240" y2="61080"/>
                        <a14:foregroundMark x1="51240" y1="61080" x2="38920" y2="50160"/>
                        <a14:foregroundMark x1="38920" y1="50160" x2="51800" y2="46920"/>
                        <a14:foregroundMark x1="51800" y1="46920" x2="45400" y2="54960"/>
                        <a14:foregroundMark x1="45400" y1="54960" x2="32680" y2="48720"/>
                        <a14:foregroundMark x1="32680" y1="48720" x2="51160" y2="46520"/>
                        <a14:foregroundMark x1="51160" y1="46520" x2="43800" y2="68720"/>
                        <a14:foregroundMark x1="43800" y1="68720" x2="30280" y2="47480"/>
                        <a14:foregroundMark x1="30280" y1="47480" x2="32040" y2="27360"/>
                        <a14:foregroundMark x1="32040" y1="27360" x2="53280" y2="24400"/>
                        <a14:foregroundMark x1="53280" y1="24400" x2="69480" y2="36760"/>
                        <a14:foregroundMark x1="69480" y1="36760" x2="72400" y2="59680"/>
                        <a14:foregroundMark x1="72400" y1="59680" x2="51960" y2="76480"/>
                        <a14:foregroundMark x1="51960" y1="76480" x2="35480" y2="69320"/>
                        <a14:foregroundMark x1="35480" y1="69320" x2="27720" y2="55080"/>
                        <a14:foregroundMark x1="27720" y1="55080" x2="29160" y2="35920"/>
                        <a14:foregroundMark x1="29160" y1="35920" x2="38000" y2="24440"/>
                        <a14:foregroundMark x1="38000" y1="24440" x2="51920" y2="19280"/>
                        <a14:foregroundMark x1="51920" y1="19280" x2="64040" y2="24920"/>
                        <a14:foregroundMark x1="64040" y1="24920" x2="73720" y2="35800"/>
                        <a14:foregroundMark x1="73720" y1="35800" x2="80880" y2="57920"/>
                        <a14:foregroundMark x1="80880" y1="57920" x2="78040" y2="67360"/>
                        <a14:foregroundMark x1="78040" y1="67360" x2="69640" y2="79440"/>
                        <a14:foregroundMark x1="69640" y1="79440" x2="58120" y2="84640"/>
                        <a14:foregroundMark x1="58120" y1="84640" x2="35720" y2="83080"/>
                        <a14:foregroundMark x1="35720" y1="83080" x2="27400" y2="78040"/>
                        <a14:foregroundMark x1="27400" y1="78040" x2="12600" y2="54880"/>
                        <a14:foregroundMark x1="12600" y1="54880" x2="12000" y2="49400"/>
                        <a14:foregroundMark x1="40240" y1="85000" x2="55040" y2="86840"/>
                        <a14:foregroundMark x1="55040" y1="86840" x2="45186" y2="88350"/>
                        <a14:foregroundMark x1="45189" y1="88354" x2="56440" y2="86720"/>
                        <a14:foregroundMark x1="56440" y1="86720" x2="44360" y2="84760"/>
                        <a14:foregroundMark x1="44360" y1="84760" x2="53760" y2="84240"/>
                        <a14:foregroundMark x1="53760" y1="84240" x2="54240" y2="84240"/>
                        <a14:foregroundMark x1="82320" y1="49280" x2="86040" y2="58960"/>
                        <a14:foregroundMark x1="86040" y1="58960" x2="83600" y2="37160"/>
                        <a14:foregroundMark x1="83600" y1="37160" x2="86800" y2="51040"/>
                        <a14:foregroundMark x1="86800" y1="51040" x2="85480" y2="39920"/>
                        <a14:foregroundMark x1="85480" y1="39920" x2="87440" y2="48920"/>
                        <a14:foregroundMark x1="87440" y1="48920" x2="85080" y2="37120"/>
                        <a14:foregroundMark x1="85080" y1="37120" x2="85320" y2="53400"/>
                        <a14:foregroundMark x1="87320" y1="41520" x2="87320" y2="58400"/>
                        <a14:foregroundMark x1="34880" y1="14680" x2="43520" y2="12040"/>
                        <a14:foregroundMark x1="43520" y1="12040" x2="63480" y2="13800"/>
                        <a14:foregroundMark x1="63480" y1="13800" x2="37040" y2="14520"/>
                        <a14:foregroundMark x1="37040" y1="14520" x2="47040" y2="12560"/>
                        <a14:foregroundMark x1="47040" y1="12560" x2="45000" y2="13080"/>
                        <a14:foregroundMark x1="38360" y1="86600" x2="50320" y2="88520"/>
                        <a14:foregroundMark x1="50320" y1="88520" x2="56472" y2="88007"/>
                        <a14:foregroundMark x1="57960" y1="87528" x2="50520" y2="86800"/>
                        <a14:foregroundMark x1="50520" y1="86800" x2="57960" y2="87240"/>
                        <a14:foregroundMark x1="12240" y1="43960" x2="12240" y2="42640"/>
                        <a14:backgroundMark x1="16000" y1="13800" x2="14320" y2="23920"/>
                        <a14:backgroundMark x1="14320" y1="23920" x2="32480" y2="12920"/>
                        <a14:backgroundMark x1="32480" y1="12920" x2="15960" y2="11520"/>
                        <a14:backgroundMark x1="15960" y1="11520" x2="14640" y2="11960"/>
                        <a14:backgroundMark x1="59560" y1="88560" x2="58520" y2="88440"/>
                        <a14:backgroundMark x1="60160" y1="87840" x2="56880" y2="88560"/>
                        <a14:backgroundMark x1="44400" y1="88680" x2="44960" y2="88680"/>
                        <a14:backgroundMark x1="45320" y1="88560" x2="44720" y2="88560"/>
                      </a14:backgroundRemoval>
                    </a14:imgEffect>
                  </a14:imgLayer>
                </a14:imgProps>
              </a:ext>
            </a:extLst>
          </a:blip>
          <a:srcRect l="10015" t="9065" r="8403" b="8346"/>
          <a:stretch/>
        </p:blipFill>
        <p:spPr>
          <a:xfrm>
            <a:off x="2482900" y="17298958"/>
            <a:ext cx="1755088" cy="1776759"/>
          </a:xfrm>
          <a:prstGeom prst="rect">
            <a:avLst/>
          </a:prstGeom>
        </p:spPr>
      </p:pic>
      <p:pic>
        <p:nvPicPr>
          <p:cNvPr id="20" name="Grafik 19" descr="Ein Bild, das Text, Screenshot, Schrift, Zahl enthält.&#10;&#10;Automatisch generierte Beschreibung">
            <a:extLst>
              <a:ext uri="{FF2B5EF4-FFF2-40B4-BE49-F238E27FC236}">
                <a16:creationId xmlns:a16="http://schemas.microsoft.com/office/drawing/2014/main" id="{9134ADEC-75E7-39C5-F314-5E2781D570ED}"/>
              </a:ext>
            </a:extLst>
          </p:cNvPr>
          <p:cNvPicPr>
            <a:picLocks noChangeAspect="1"/>
          </p:cNvPicPr>
          <p:nvPr/>
        </p:nvPicPr>
        <p:blipFill>
          <a:blip r:embed="rId7"/>
          <a:stretch>
            <a:fillRect/>
          </a:stretch>
        </p:blipFill>
        <p:spPr>
          <a:xfrm>
            <a:off x="2324827" y="24188354"/>
            <a:ext cx="15957047" cy="4342740"/>
          </a:xfrm>
          <a:prstGeom prst="rect">
            <a:avLst/>
          </a:prstGeom>
        </p:spPr>
      </p:pic>
      <p:pic>
        <p:nvPicPr>
          <p:cNvPr id="22" name="Picture 23" descr="Icon&#10;&#10;Description automatically generated">
            <a:extLst>
              <a:ext uri="{FF2B5EF4-FFF2-40B4-BE49-F238E27FC236}">
                <a16:creationId xmlns:a16="http://schemas.microsoft.com/office/drawing/2014/main" id="{379F6491-D2BE-ABC4-C939-44C0FDFC3E5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2560" b="87240" l="12000" r="87320">
                        <a14:foregroundMark x1="49960" y1="29920" x2="48240" y2="39880"/>
                        <a14:foregroundMark x1="48240" y1="39880" x2="51960" y2="39800"/>
                        <a14:foregroundMark x1="60600" y1="49280" x2="69720" y2="50360"/>
                        <a14:foregroundMark x1="69720" y1="50360" x2="60880" y2="52560"/>
                        <a14:foregroundMark x1="60880" y1="52560" x2="60080" y2="48280"/>
                        <a14:foregroundMark x1="47600" y1="60120" x2="50040" y2="70440"/>
                        <a14:foregroundMark x1="50040" y1="70440" x2="48360" y2="61320"/>
                        <a14:foregroundMark x1="48360" y1="61320" x2="49360" y2="66880"/>
                        <a14:foregroundMark x1="40120" y1="52760" x2="30040" y2="49760"/>
                        <a14:foregroundMark x1="30040" y1="49760" x2="40960" y2="47520"/>
                        <a14:foregroundMark x1="40960" y1="47520" x2="40240" y2="49520"/>
                        <a14:foregroundMark x1="11880" y1="50160" x2="19520" y2="29760"/>
                        <a14:foregroundMark x1="19520" y1="29760" x2="27160" y2="21240"/>
                        <a14:foregroundMark x1="27160" y1="21240" x2="40680" y2="15560"/>
                        <a14:foregroundMark x1="40680" y1="15560" x2="52880" y2="13960"/>
                        <a14:foregroundMark x1="52880" y1="13960" x2="65440" y2="16960"/>
                        <a14:foregroundMark x1="65440" y1="16960" x2="75040" y2="22640"/>
                        <a14:foregroundMark x1="75040" y1="22640" x2="82440" y2="32760"/>
                        <a14:foregroundMark x1="82440" y1="32760" x2="86560" y2="53840"/>
                        <a14:foregroundMark x1="86560" y1="53840" x2="85120" y2="63920"/>
                        <a14:foregroundMark x1="85120" y1="63920" x2="62600" y2="83120"/>
                        <a14:foregroundMark x1="62600" y1="83120" x2="54080" y2="86960"/>
                        <a14:foregroundMark x1="54080" y1="86960" x2="42640" y2="86240"/>
                        <a14:foregroundMark x1="42640" y1="86240" x2="21680" y2="70840"/>
                        <a14:foregroundMark x1="21680" y1="70840" x2="17600" y2="62880"/>
                        <a14:foregroundMark x1="17600" y1="62880" x2="15400" y2="46040"/>
                        <a14:foregroundMark x1="15400" y1="46040" x2="17520" y2="37360"/>
                        <a14:foregroundMark x1="17520" y1="37360" x2="31080" y2="22680"/>
                        <a14:foregroundMark x1="31080" y1="22680" x2="40960" y2="18000"/>
                        <a14:foregroundMark x1="40960" y1="18000" x2="53280" y2="17320"/>
                        <a14:foregroundMark x1="53280" y1="17320" x2="66880" y2="21200"/>
                        <a14:foregroundMark x1="66880" y1="21200" x2="76640" y2="30880"/>
                        <a14:foregroundMark x1="76640" y1="30880" x2="80880" y2="41920"/>
                        <a14:foregroundMark x1="80880" y1="41920" x2="82240" y2="56800"/>
                        <a14:foregroundMark x1="82240" y1="56800" x2="79280" y2="67800"/>
                        <a14:foregroundMark x1="79280" y1="67800" x2="73960" y2="75760"/>
                        <a14:foregroundMark x1="73960" y1="75760" x2="56480" y2="83680"/>
                        <a14:foregroundMark x1="56480" y1="83680" x2="40880" y2="83680"/>
                        <a14:foregroundMark x1="40880" y1="83680" x2="31720" y2="76000"/>
                        <a14:foregroundMark x1="31720" y1="76000" x2="21720" y2="52360"/>
                        <a14:foregroundMark x1="21720" y1="52360" x2="22440" y2="37960"/>
                        <a14:foregroundMark x1="22440" y1="37960" x2="33480" y2="24280"/>
                        <a14:foregroundMark x1="33480" y1="24280" x2="50760" y2="20720"/>
                        <a14:foregroundMark x1="50760" y1="20720" x2="61800" y2="28120"/>
                        <a14:foregroundMark x1="61800" y1="28120" x2="66080" y2="40160"/>
                        <a14:foregroundMark x1="66080" y1="40160" x2="66640" y2="52080"/>
                        <a14:foregroundMark x1="66640" y1="52080" x2="60360" y2="70040"/>
                        <a14:foregroundMark x1="60360" y1="70040" x2="45200" y2="74440"/>
                        <a14:foregroundMark x1="45200" y1="74440" x2="34720" y2="55320"/>
                        <a14:foregroundMark x1="34720" y1="55320" x2="40320" y2="35360"/>
                        <a14:foregroundMark x1="40320" y1="35360" x2="67400" y2="30880"/>
                        <a14:foregroundMark x1="67400" y1="30880" x2="76040" y2="43200"/>
                        <a14:foregroundMark x1="76040" y1="43200" x2="69240" y2="69760"/>
                        <a14:foregroundMark x1="69240" y1="69760" x2="50240" y2="77080"/>
                        <a14:foregroundMark x1="50240" y1="77080" x2="34480" y2="60600"/>
                        <a14:foregroundMark x1="34480" y1="60600" x2="30240" y2="37360"/>
                        <a14:foregroundMark x1="30240" y1="37360" x2="44560" y2="26560"/>
                        <a14:foregroundMark x1="44560" y1="26560" x2="65680" y2="33960"/>
                        <a14:foregroundMark x1="65680" y1="33960" x2="65840" y2="59200"/>
                        <a14:foregroundMark x1="65840" y1="59200" x2="39720" y2="67080"/>
                        <a14:foregroundMark x1="39720" y1="67080" x2="40640" y2="45120"/>
                        <a14:foregroundMark x1="40640" y1="45120" x2="57960" y2="42280"/>
                        <a14:foregroundMark x1="57960" y1="42280" x2="51240" y2="61080"/>
                        <a14:foregroundMark x1="51240" y1="61080" x2="38920" y2="50160"/>
                        <a14:foregroundMark x1="38920" y1="50160" x2="51800" y2="46920"/>
                        <a14:foregroundMark x1="51800" y1="46920" x2="45400" y2="54960"/>
                        <a14:foregroundMark x1="45400" y1="54960" x2="32680" y2="48720"/>
                        <a14:foregroundMark x1="32680" y1="48720" x2="51160" y2="46520"/>
                        <a14:foregroundMark x1="51160" y1="46520" x2="43800" y2="68720"/>
                        <a14:foregroundMark x1="43800" y1="68720" x2="30280" y2="47480"/>
                        <a14:foregroundMark x1="30280" y1="47480" x2="32040" y2="27360"/>
                        <a14:foregroundMark x1="32040" y1="27360" x2="53280" y2="24400"/>
                        <a14:foregroundMark x1="53280" y1="24400" x2="69480" y2="36760"/>
                        <a14:foregroundMark x1="69480" y1="36760" x2="72400" y2="59680"/>
                        <a14:foregroundMark x1="72400" y1="59680" x2="51960" y2="76480"/>
                        <a14:foregroundMark x1="51960" y1="76480" x2="35480" y2="69320"/>
                        <a14:foregroundMark x1="35480" y1="69320" x2="27720" y2="55080"/>
                        <a14:foregroundMark x1="27720" y1="55080" x2="29160" y2="35920"/>
                        <a14:foregroundMark x1="29160" y1="35920" x2="38000" y2="24440"/>
                        <a14:foregroundMark x1="38000" y1="24440" x2="51920" y2="19280"/>
                        <a14:foregroundMark x1="51920" y1="19280" x2="64040" y2="24920"/>
                        <a14:foregroundMark x1="64040" y1="24920" x2="73720" y2="35800"/>
                        <a14:foregroundMark x1="73720" y1="35800" x2="80880" y2="57920"/>
                        <a14:foregroundMark x1="80880" y1="57920" x2="78040" y2="67360"/>
                        <a14:foregroundMark x1="78040" y1="67360" x2="69640" y2="79440"/>
                        <a14:foregroundMark x1="69640" y1="79440" x2="58120" y2="84640"/>
                        <a14:foregroundMark x1="58120" y1="84640" x2="35720" y2="83080"/>
                        <a14:foregroundMark x1="35720" y1="83080" x2="27400" y2="78040"/>
                        <a14:foregroundMark x1="27400" y1="78040" x2="12600" y2="54880"/>
                        <a14:foregroundMark x1="12600" y1="54880" x2="12000" y2="49400"/>
                        <a14:foregroundMark x1="40240" y1="85000" x2="55040" y2="86840"/>
                        <a14:foregroundMark x1="55040" y1="86840" x2="45186" y2="88350"/>
                        <a14:foregroundMark x1="45189" y1="88354" x2="56440" y2="86720"/>
                        <a14:foregroundMark x1="56440" y1="86720" x2="44360" y2="84760"/>
                        <a14:foregroundMark x1="44360" y1="84760" x2="53760" y2="84240"/>
                        <a14:foregroundMark x1="53760" y1="84240" x2="54240" y2="84240"/>
                        <a14:foregroundMark x1="82320" y1="49280" x2="86040" y2="58960"/>
                        <a14:foregroundMark x1="86040" y1="58960" x2="83600" y2="37160"/>
                        <a14:foregroundMark x1="83600" y1="37160" x2="86800" y2="51040"/>
                        <a14:foregroundMark x1="86800" y1="51040" x2="85480" y2="39920"/>
                        <a14:foregroundMark x1="85480" y1="39920" x2="87440" y2="48920"/>
                        <a14:foregroundMark x1="87440" y1="48920" x2="85080" y2="37120"/>
                        <a14:foregroundMark x1="85080" y1="37120" x2="85320" y2="53400"/>
                        <a14:foregroundMark x1="87320" y1="41520" x2="87320" y2="58400"/>
                        <a14:foregroundMark x1="34880" y1="14680" x2="43520" y2="12040"/>
                        <a14:foregroundMark x1="43520" y1="12040" x2="63480" y2="13800"/>
                        <a14:foregroundMark x1="63480" y1="13800" x2="37040" y2="14520"/>
                        <a14:foregroundMark x1="37040" y1="14520" x2="47040" y2="12560"/>
                        <a14:foregroundMark x1="47040" y1="12560" x2="45000" y2="13080"/>
                        <a14:foregroundMark x1="38360" y1="86600" x2="50320" y2="88520"/>
                        <a14:foregroundMark x1="50320" y1="88520" x2="56472" y2="88007"/>
                        <a14:foregroundMark x1="57960" y1="87528" x2="50520" y2="86800"/>
                        <a14:foregroundMark x1="50520" y1="86800" x2="57960" y2="87240"/>
                        <a14:foregroundMark x1="12240" y1="43960" x2="12240" y2="42640"/>
                        <a14:backgroundMark x1="16000" y1="13800" x2="14320" y2="23920"/>
                        <a14:backgroundMark x1="14320" y1="23920" x2="32480" y2="12920"/>
                        <a14:backgroundMark x1="32480" y1="12920" x2="15960" y2="11520"/>
                        <a14:backgroundMark x1="15960" y1="11520" x2="14640" y2="11960"/>
                        <a14:backgroundMark x1="59560" y1="88560" x2="58520" y2="88440"/>
                        <a14:backgroundMark x1="60160" y1="87840" x2="56880" y2="88560"/>
                        <a14:backgroundMark x1="44400" y1="88680" x2="44960" y2="88680"/>
                        <a14:backgroundMark x1="45320" y1="88560" x2="44720" y2="88560"/>
                      </a14:backgroundRemoval>
                    </a14:imgEffect>
                  </a14:imgLayer>
                </a14:imgProps>
              </a:ext>
            </a:extLst>
          </a:blip>
          <a:srcRect l="10015" t="9065" r="8403" b="8346"/>
          <a:stretch/>
        </p:blipFill>
        <p:spPr>
          <a:xfrm>
            <a:off x="3182639" y="25218726"/>
            <a:ext cx="355609" cy="360000"/>
          </a:xfrm>
          <a:prstGeom prst="rect">
            <a:avLst/>
          </a:prstGeom>
        </p:spPr>
      </p:pic>
    </p:spTree>
    <p:extLst>
      <p:ext uri="{BB962C8B-B14F-4D97-AF65-F5344CB8AC3E}">
        <p14:creationId xmlns:p14="http://schemas.microsoft.com/office/powerpoint/2010/main" val="1795729366"/>
      </p:ext>
    </p:extLst>
  </p:cSld>
  <p:clrMapOvr>
    <a:masterClrMapping/>
  </p:clrMapOvr>
</p:sld>
</file>

<file path=ppt/theme/theme1.xml><?xml version="1.0" encoding="utf-8"?>
<a:theme xmlns:a="http://schemas.openxmlformats.org/drawingml/2006/main" name="KWS_PowerPoint_16x9_EN">
  <a:themeElements>
    <a:clrScheme name="KWS 2015-04-23">
      <a:dk1>
        <a:sysClr val="windowText" lastClr="000000"/>
      </a:dk1>
      <a:lt1>
        <a:sysClr val="window" lastClr="FFFFFF"/>
      </a:lt1>
      <a:dk2>
        <a:srgbClr val="FF6C00"/>
      </a:dk2>
      <a:lt2>
        <a:srgbClr val="B4AF9B"/>
      </a:lt2>
      <a:accent1>
        <a:srgbClr val="FF6C00"/>
      </a:accent1>
      <a:accent2>
        <a:srgbClr val="78785F"/>
      </a:accent2>
      <a:accent3>
        <a:srgbClr val="233737"/>
      </a:accent3>
      <a:accent4>
        <a:srgbClr val="5F696E"/>
      </a:accent4>
      <a:accent5>
        <a:srgbClr val="257150"/>
      </a:accent5>
      <a:accent6>
        <a:srgbClr val="96A02D"/>
      </a:accent6>
      <a:hlink>
        <a:srgbClr val="000000"/>
      </a:hlink>
      <a:folHlink>
        <a:srgbClr val="000000"/>
      </a:folHlink>
    </a:clrScheme>
    <a:fontScheme name="KW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marL="268288" indent="-268288" algn="l">
          <a:spcAft>
            <a:spcPts val="400"/>
          </a:spcAft>
          <a:buSzPct val="100000"/>
          <a:buFont typeface="Wingdings" panose="05000000000000000000" pitchFamily="2" charset="2"/>
          <a:buChar cha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KWS Dunkelgrau">
      <a:srgbClr val="233737"/>
    </a:custClr>
    <a:custClr name="KWS Dunkelbraun">
      <a:srgbClr val="645041"/>
    </a:custClr>
    <a:custClr name="KWS Dunkelbeige">
      <a:srgbClr val="78785F"/>
    </a:custClr>
    <a:custClr name="KWS Dunkelgrün">
      <a:srgbClr val="004132"/>
    </a:custClr>
    <a:custClr name="KWS Dunkelblau">
      <a:srgbClr val="3A7391"/>
    </a:custClr>
    <a:custClr name="KWS Dunkelrot">
      <a:srgbClr val="BE5F46"/>
    </a:custClr>
    <a:custClr name="KWS Dunkelgelb">
      <a:srgbClr val="DCB900"/>
    </a:custClr>
    <a:custClr name="Signalrot">
      <a:srgbClr val="CC3333"/>
    </a:custClr>
    <a:custClr name="Blank">
      <a:srgbClr val="FFFFFF"/>
    </a:custClr>
    <a:custClr name="Blank">
      <a:srgbClr val="FFFFFF"/>
    </a:custClr>
    <a:custClr name="KWS Grau">
      <a:srgbClr val="5F696E"/>
    </a:custClr>
    <a:custClr name="KWS Braun">
      <a:srgbClr val="96825F"/>
    </a:custClr>
    <a:custClr name="KWS Beige">
      <a:srgbClr val="B4AF9B"/>
    </a:custClr>
    <a:custClr name="KWS Grün">
      <a:srgbClr val="257150"/>
    </a:custClr>
    <a:custClr name="KWS Blau">
      <a:srgbClr val="64AAB9"/>
    </a:custClr>
    <a:custClr name="KWS Rot">
      <a:srgbClr val="AA7373"/>
    </a:custClr>
    <a:custClr name="KWS Gelb">
      <a:srgbClr val="FAB900"/>
    </a:custClr>
    <a:custClr name="Blank">
      <a:srgbClr val="FFFFFF"/>
    </a:custClr>
    <a:custClr name="Blank">
      <a:srgbClr val="FFFFFF"/>
    </a:custClr>
    <a:custClr name="Blank">
      <a:srgbClr val="FFFFFF"/>
    </a:custClr>
    <a:custClr name="KWS Hellgrau">
      <a:srgbClr val="C8D0D6"/>
    </a:custClr>
    <a:custClr name="KWS Hellbraun">
      <a:srgbClr val="D7C8A6"/>
    </a:custClr>
    <a:custClr name="KWS Hellbeige">
      <a:srgbClr val="CCC8A8"/>
    </a:custClr>
    <a:custClr name="KWS Hellgrün">
      <a:srgbClr val="96A02D"/>
    </a:custClr>
    <a:custClr name="KWS Hellblau">
      <a:srgbClr val="B4CDD7"/>
    </a:custClr>
    <a:custClr name="KWS Hellrot">
      <a:srgbClr val="CDB4A6"/>
    </a:custClr>
    <a:custClr name="KWS Hellgelb">
      <a:srgbClr val="FADC64"/>
    </a:custClr>
    <a:custClr name="Blank">
      <a:srgbClr val="FFFFFF"/>
    </a:custClr>
    <a:custClr name="Blank">
      <a:srgbClr val="FFFFFF"/>
    </a:custClr>
    <a:custClr name="Blank">
      <a:srgbClr val="FFFFFF"/>
    </a:custClr>
  </a:custClrLst>
</a:theme>
</file>

<file path=ppt/theme/theme2.xml><?xml version="1.0" encoding="utf-8"?>
<a:theme xmlns:a="http://schemas.openxmlformats.org/drawingml/2006/main" name="Larissa">
  <a:themeElements>
    <a:clrScheme name="KWS 2015-04-23">
      <a:dk1>
        <a:sysClr val="windowText" lastClr="000000"/>
      </a:dk1>
      <a:lt1>
        <a:sysClr val="window" lastClr="FFFFFF"/>
      </a:lt1>
      <a:dk2>
        <a:srgbClr val="FF6C00"/>
      </a:dk2>
      <a:lt2>
        <a:srgbClr val="B4AF9B"/>
      </a:lt2>
      <a:accent1>
        <a:srgbClr val="FF6C00"/>
      </a:accent1>
      <a:accent2>
        <a:srgbClr val="78785F"/>
      </a:accent2>
      <a:accent3>
        <a:srgbClr val="233737"/>
      </a:accent3>
      <a:accent4>
        <a:srgbClr val="5F696E"/>
      </a:accent4>
      <a:accent5>
        <a:srgbClr val="257150"/>
      </a:accent5>
      <a:accent6>
        <a:srgbClr val="96A02D"/>
      </a:accent6>
      <a:hlink>
        <a:srgbClr val="000000"/>
      </a:hlink>
      <a:folHlink>
        <a:srgbClr val="000000"/>
      </a:folHlink>
    </a:clrScheme>
    <a:fontScheme name="KW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KWS 2015-04-23">
      <a:dk1>
        <a:sysClr val="windowText" lastClr="000000"/>
      </a:dk1>
      <a:lt1>
        <a:sysClr val="window" lastClr="FFFFFF"/>
      </a:lt1>
      <a:dk2>
        <a:srgbClr val="FF6C00"/>
      </a:dk2>
      <a:lt2>
        <a:srgbClr val="B4AF9B"/>
      </a:lt2>
      <a:accent1>
        <a:srgbClr val="FF6C00"/>
      </a:accent1>
      <a:accent2>
        <a:srgbClr val="78785F"/>
      </a:accent2>
      <a:accent3>
        <a:srgbClr val="233737"/>
      </a:accent3>
      <a:accent4>
        <a:srgbClr val="5F696E"/>
      </a:accent4>
      <a:accent5>
        <a:srgbClr val="257150"/>
      </a:accent5>
      <a:accent6>
        <a:srgbClr val="96A02D"/>
      </a:accent6>
      <a:hlink>
        <a:srgbClr val="000000"/>
      </a:hlink>
      <a:folHlink>
        <a:srgbClr val="000000"/>
      </a:folHlink>
    </a:clrScheme>
    <a:fontScheme name="KW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WS 2015-04-23">
    <a:dk1>
      <a:sysClr val="windowText" lastClr="000000"/>
    </a:dk1>
    <a:lt1>
      <a:sysClr val="window" lastClr="FFFFFF"/>
    </a:lt1>
    <a:dk2>
      <a:srgbClr val="FF6C00"/>
    </a:dk2>
    <a:lt2>
      <a:srgbClr val="B4AF9B"/>
    </a:lt2>
    <a:accent1>
      <a:srgbClr val="FF6C00"/>
    </a:accent1>
    <a:accent2>
      <a:srgbClr val="78785F"/>
    </a:accent2>
    <a:accent3>
      <a:srgbClr val="233737"/>
    </a:accent3>
    <a:accent4>
      <a:srgbClr val="5F696E"/>
    </a:accent4>
    <a:accent5>
      <a:srgbClr val="257150"/>
    </a:accent5>
    <a:accent6>
      <a:srgbClr val="96A02D"/>
    </a:accent6>
    <a:hlink>
      <a:srgbClr val="000000"/>
    </a:hlink>
    <a:folHlink>
      <a:srgbClr val="000000"/>
    </a:folHlink>
  </a:clrScheme>
  <a:fontScheme name="KW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WS 2015-04-23">
    <a:dk1>
      <a:sysClr val="windowText" lastClr="000000"/>
    </a:dk1>
    <a:lt1>
      <a:sysClr val="window" lastClr="FFFFFF"/>
    </a:lt1>
    <a:dk2>
      <a:srgbClr val="FF6C00"/>
    </a:dk2>
    <a:lt2>
      <a:srgbClr val="B4AF9B"/>
    </a:lt2>
    <a:accent1>
      <a:srgbClr val="FF6C00"/>
    </a:accent1>
    <a:accent2>
      <a:srgbClr val="78785F"/>
    </a:accent2>
    <a:accent3>
      <a:srgbClr val="233737"/>
    </a:accent3>
    <a:accent4>
      <a:srgbClr val="5F696E"/>
    </a:accent4>
    <a:accent5>
      <a:srgbClr val="257150"/>
    </a:accent5>
    <a:accent6>
      <a:srgbClr val="96A02D"/>
    </a:accent6>
    <a:hlink>
      <a:srgbClr val="000000"/>
    </a:hlink>
    <a:folHlink>
      <a:srgbClr val="000000"/>
    </a:folHlink>
  </a:clrScheme>
  <a:fontScheme name="KW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WS 2015-04-23">
    <a:dk1>
      <a:sysClr val="windowText" lastClr="000000"/>
    </a:dk1>
    <a:lt1>
      <a:sysClr val="window" lastClr="FFFFFF"/>
    </a:lt1>
    <a:dk2>
      <a:srgbClr val="FF6C00"/>
    </a:dk2>
    <a:lt2>
      <a:srgbClr val="B4AF9B"/>
    </a:lt2>
    <a:accent1>
      <a:srgbClr val="FF6C00"/>
    </a:accent1>
    <a:accent2>
      <a:srgbClr val="78785F"/>
    </a:accent2>
    <a:accent3>
      <a:srgbClr val="233737"/>
    </a:accent3>
    <a:accent4>
      <a:srgbClr val="5F696E"/>
    </a:accent4>
    <a:accent5>
      <a:srgbClr val="257150"/>
    </a:accent5>
    <a:accent6>
      <a:srgbClr val="96A02D"/>
    </a:accent6>
    <a:hlink>
      <a:srgbClr val="000000"/>
    </a:hlink>
    <a:folHlink>
      <a:srgbClr val="000000"/>
    </a:folHlink>
  </a:clrScheme>
  <a:fontScheme name="KW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WS 2015-04-23">
    <a:dk1>
      <a:sysClr val="windowText" lastClr="000000"/>
    </a:dk1>
    <a:lt1>
      <a:sysClr val="window" lastClr="FFFFFF"/>
    </a:lt1>
    <a:dk2>
      <a:srgbClr val="FF6C00"/>
    </a:dk2>
    <a:lt2>
      <a:srgbClr val="B4AF9B"/>
    </a:lt2>
    <a:accent1>
      <a:srgbClr val="FF6C00"/>
    </a:accent1>
    <a:accent2>
      <a:srgbClr val="78785F"/>
    </a:accent2>
    <a:accent3>
      <a:srgbClr val="233737"/>
    </a:accent3>
    <a:accent4>
      <a:srgbClr val="5F696E"/>
    </a:accent4>
    <a:accent5>
      <a:srgbClr val="257150"/>
    </a:accent5>
    <a:accent6>
      <a:srgbClr val="96A02D"/>
    </a:accent6>
    <a:hlink>
      <a:srgbClr val="000000"/>
    </a:hlink>
    <a:folHlink>
      <a:srgbClr val="000000"/>
    </a:folHlink>
  </a:clrScheme>
  <a:fontScheme name="KW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KWS 2015-04-23">
    <a:dk1>
      <a:sysClr val="windowText" lastClr="000000"/>
    </a:dk1>
    <a:lt1>
      <a:sysClr val="window" lastClr="FFFFFF"/>
    </a:lt1>
    <a:dk2>
      <a:srgbClr val="FF6C00"/>
    </a:dk2>
    <a:lt2>
      <a:srgbClr val="B4AF9B"/>
    </a:lt2>
    <a:accent1>
      <a:srgbClr val="FF6C00"/>
    </a:accent1>
    <a:accent2>
      <a:srgbClr val="78785F"/>
    </a:accent2>
    <a:accent3>
      <a:srgbClr val="233737"/>
    </a:accent3>
    <a:accent4>
      <a:srgbClr val="5F696E"/>
    </a:accent4>
    <a:accent5>
      <a:srgbClr val="257150"/>
    </a:accent5>
    <a:accent6>
      <a:srgbClr val="96A02D"/>
    </a:accent6>
    <a:hlink>
      <a:srgbClr val="000000"/>
    </a:hlink>
    <a:folHlink>
      <a:srgbClr val="000000"/>
    </a:folHlink>
  </a:clrScheme>
  <a:fontScheme name="KW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KWS 2015-04-23">
    <a:dk1>
      <a:sysClr val="windowText" lastClr="000000"/>
    </a:dk1>
    <a:lt1>
      <a:sysClr val="window" lastClr="FFFFFF"/>
    </a:lt1>
    <a:dk2>
      <a:srgbClr val="FF6C00"/>
    </a:dk2>
    <a:lt2>
      <a:srgbClr val="B4AF9B"/>
    </a:lt2>
    <a:accent1>
      <a:srgbClr val="FF6C00"/>
    </a:accent1>
    <a:accent2>
      <a:srgbClr val="78785F"/>
    </a:accent2>
    <a:accent3>
      <a:srgbClr val="233737"/>
    </a:accent3>
    <a:accent4>
      <a:srgbClr val="5F696E"/>
    </a:accent4>
    <a:accent5>
      <a:srgbClr val="257150"/>
    </a:accent5>
    <a:accent6>
      <a:srgbClr val="96A02D"/>
    </a:accent6>
    <a:hlink>
      <a:srgbClr val="000000"/>
    </a:hlink>
    <a:folHlink>
      <a:srgbClr val="000000"/>
    </a:folHlink>
  </a:clrScheme>
  <a:fontScheme name="KW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f832028-7455-415e-b65f-d1c23aa64dac" xsi:nil="true"/>
    <lcf76f155ced4ddcb4097134ff3c332f xmlns="7c0335ff-dc2c-45b6-9ee1-25ecee20ec3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FF5DA092AB77442ACF159EFB7A82E13" ma:contentTypeVersion="17" ma:contentTypeDescription="Ein neues Dokument erstellen." ma:contentTypeScope="" ma:versionID="f1ae38e5f17f1c16671a6f4f199f4dbf">
  <xsd:schema xmlns:xsd="http://www.w3.org/2001/XMLSchema" xmlns:xs="http://www.w3.org/2001/XMLSchema" xmlns:p="http://schemas.microsoft.com/office/2006/metadata/properties" xmlns:ns2="7c0335ff-dc2c-45b6-9ee1-25ecee20ec30" xmlns:ns3="bf832028-7455-415e-b65f-d1c23aa64dac" targetNamespace="http://schemas.microsoft.com/office/2006/metadata/properties" ma:root="true" ma:fieldsID="fbbff4de1948921ec6c51810241c7da6" ns2:_="" ns3:_="">
    <xsd:import namespace="7c0335ff-dc2c-45b6-9ee1-25ecee20ec30"/>
    <xsd:import namespace="bf832028-7455-415e-b65f-d1c23aa64da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335ff-dc2c-45b6-9ee1-25ecee20e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832028-7455-415e-b65f-d1c23aa64da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520b877-17cc-4990-970d-bb86b7f5e871}" ma:internalName="TaxCatchAll" ma:showField="CatchAllData" ma:web="bf832028-7455-415e-b65f-d1c23aa64da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559413-EBE4-4FE1-87F8-210FB8E0FFAB}">
  <ds:schemaRefs>
    <ds:schemaRef ds:uri="http://purl.org/dc/elements/1.1/"/>
    <ds:schemaRef ds:uri="http://www.w3.org/XML/1998/namespace"/>
    <ds:schemaRef ds:uri="http://schemas.microsoft.com/office/2006/metadata/properties"/>
    <ds:schemaRef ds:uri="http://purl.org/dc/terms/"/>
    <ds:schemaRef ds:uri="http://purl.org/dc/dcmitype/"/>
    <ds:schemaRef ds:uri="bf832028-7455-415e-b65f-d1c23aa64dac"/>
    <ds:schemaRef ds:uri="http://schemas.microsoft.com/office/2006/documentManagement/types"/>
    <ds:schemaRef ds:uri="http://schemas.microsoft.com/office/infopath/2007/PartnerControls"/>
    <ds:schemaRef ds:uri="http://schemas.openxmlformats.org/package/2006/metadata/core-properties"/>
    <ds:schemaRef ds:uri="7c0335ff-dc2c-45b6-9ee1-25ecee20ec30"/>
  </ds:schemaRefs>
</ds:datastoreItem>
</file>

<file path=customXml/itemProps2.xml><?xml version="1.0" encoding="utf-8"?>
<ds:datastoreItem xmlns:ds="http://schemas.openxmlformats.org/officeDocument/2006/customXml" ds:itemID="{00211EA2-79A2-413D-A58A-CAE9E0DC19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335ff-dc2c-45b6-9ee1-25ecee20ec30"/>
    <ds:schemaRef ds:uri="bf832028-7455-415e-b65f-d1c23aa64d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8A1634-4933-431F-8479-BB85E33128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150427_Template_Draft_Variety_Information_Sheet</Template>
  <TotalTime>0</TotalTime>
  <Words>421</Words>
  <Application>Microsoft Office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HelveticaNeueLT Std</vt:lpstr>
      <vt:lpstr>Wingdings</vt:lpstr>
      <vt:lpstr>KWS_PowerPoint_16x9_EN</vt:lpstr>
      <vt:lpstr>PowerPoint Presentation</vt:lpstr>
    </vt:vector>
  </TitlesOfParts>
  <Company>KWS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Area for contents</dc:title>
  <dc:creator>Oliver Schiedel</dc:creator>
  <cp:lastModifiedBy>Bofill, Gloria (KWS-KGaA, DEEI)</cp:lastModifiedBy>
  <cp:revision>166</cp:revision>
  <cp:lastPrinted>2024-05-21T09:44:50Z</cp:lastPrinted>
  <dcterms:created xsi:type="dcterms:W3CDTF">2015-04-27T09:25:54Z</dcterms:created>
  <dcterms:modified xsi:type="dcterms:W3CDTF">2024-05-27T10:40:18Z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a0be246-9405-4ad2-9296-0e76741b707f_Enabled">
    <vt:lpwstr>true</vt:lpwstr>
  </property>
  <property fmtid="{D5CDD505-2E9C-101B-9397-08002B2CF9AE}" pid="3" name="MSIP_Label_da0be246-9405-4ad2-9296-0e76741b707f_SetDate">
    <vt:lpwstr>2023-09-26T10:22:03Z</vt:lpwstr>
  </property>
  <property fmtid="{D5CDD505-2E9C-101B-9397-08002B2CF9AE}" pid="4" name="MSIP_Label_da0be246-9405-4ad2-9296-0e76741b707f_Method">
    <vt:lpwstr>Standard</vt:lpwstr>
  </property>
  <property fmtid="{D5CDD505-2E9C-101B-9397-08002B2CF9AE}" pid="5" name="MSIP_Label_da0be246-9405-4ad2-9296-0e76741b707f_Name">
    <vt:lpwstr>Intern</vt:lpwstr>
  </property>
  <property fmtid="{D5CDD505-2E9C-101B-9397-08002B2CF9AE}" pid="6" name="MSIP_Label_da0be246-9405-4ad2-9296-0e76741b707f_SiteId">
    <vt:lpwstr>aeb9a5ed-4884-448b-814d-529c2e0f5072</vt:lpwstr>
  </property>
  <property fmtid="{D5CDD505-2E9C-101B-9397-08002B2CF9AE}" pid="7" name="MSIP_Label_da0be246-9405-4ad2-9296-0e76741b707f_ActionId">
    <vt:lpwstr>4875fc54-20dd-4a04-8cce-d9f300e3b136</vt:lpwstr>
  </property>
  <property fmtid="{D5CDD505-2E9C-101B-9397-08002B2CF9AE}" pid="8" name="MSIP_Label_da0be246-9405-4ad2-9296-0e76741b707f_ContentBits">
    <vt:lpwstr>0</vt:lpwstr>
  </property>
  <property fmtid="{D5CDD505-2E9C-101B-9397-08002B2CF9AE}" pid="9" name="ContentTypeId">
    <vt:lpwstr>0x0101006FF5DA092AB77442ACF159EFB7A82E13</vt:lpwstr>
  </property>
  <property fmtid="{D5CDD505-2E9C-101B-9397-08002B2CF9AE}" pid="10" name="MediaServiceImageTags">
    <vt:lpwstr/>
  </property>
</Properties>
</file>